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4"/>
  </p:sldMasterIdLst>
  <p:notesMasterIdLst>
    <p:notesMasterId r:id="rId11"/>
  </p:notesMasterIdLst>
  <p:sldIdLst>
    <p:sldId id="257" r:id="rId5"/>
    <p:sldId id="258" r:id="rId6"/>
    <p:sldId id="259" r:id="rId7"/>
    <p:sldId id="260"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E29568-3D80-48F2-B047-02D520FCEBA7}" v="15" dt="2020-08-10T02:15:58.271"/>
    <p1510:client id="{CB5FEBE1-2B4A-4B18-9C81-95412818C3CF}" v="328" dt="2020-08-10T01:25:15.9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wani Parikh" userId="a47676f05d1180b5" providerId="LiveId" clId="{6FE29568-3D80-48F2-B047-02D520FCEBA7}"/>
    <pc:docChg chg="undo custSel mod modSld">
      <pc:chgData name="Dhwani Parikh" userId="a47676f05d1180b5" providerId="LiveId" clId="{6FE29568-3D80-48F2-B047-02D520FCEBA7}" dt="2020-08-10T02:16:32.030" v="164" actId="313"/>
      <pc:docMkLst>
        <pc:docMk/>
      </pc:docMkLst>
      <pc:sldChg chg="modSp">
        <pc:chgData name="Dhwani Parikh" userId="a47676f05d1180b5" providerId="LiveId" clId="{6FE29568-3D80-48F2-B047-02D520FCEBA7}" dt="2020-08-10T02:07:23.782" v="18" actId="20577"/>
        <pc:sldMkLst>
          <pc:docMk/>
          <pc:sldMk cId="137360050" sldId="258"/>
        </pc:sldMkLst>
        <pc:graphicFrameChg chg="mod">
          <ac:chgData name="Dhwani Parikh" userId="a47676f05d1180b5" providerId="LiveId" clId="{6FE29568-3D80-48F2-B047-02D520FCEBA7}" dt="2020-08-10T02:07:23.782" v="18" actId="20577"/>
          <ac:graphicFrameMkLst>
            <pc:docMk/>
            <pc:sldMk cId="137360050" sldId="258"/>
            <ac:graphicFrameMk id="18" creationId="{B810BE5D-8823-4A7B-A969-8FCD0AE9250F}"/>
          </ac:graphicFrameMkLst>
        </pc:graphicFrameChg>
      </pc:sldChg>
      <pc:sldChg chg="modSp">
        <pc:chgData name="Dhwani Parikh" userId="a47676f05d1180b5" providerId="LiveId" clId="{6FE29568-3D80-48F2-B047-02D520FCEBA7}" dt="2020-08-10T02:16:32.030" v="164" actId="313"/>
        <pc:sldMkLst>
          <pc:docMk/>
          <pc:sldMk cId="4174515392" sldId="259"/>
        </pc:sldMkLst>
        <pc:spChg chg="mod">
          <ac:chgData name="Dhwani Parikh" userId="a47676f05d1180b5" providerId="LiveId" clId="{6FE29568-3D80-48F2-B047-02D520FCEBA7}" dt="2020-08-10T02:16:32.030" v="164" actId="313"/>
          <ac:spMkLst>
            <pc:docMk/>
            <pc:sldMk cId="4174515392" sldId="259"/>
            <ac:spMk id="3" creationId="{3369E17B-B72A-4612-BAA1-78E5C7C4E3C0}"/>
          </ac:spMkLst>
        </pc:spChg>
      </pc:sldChg>
      <pc:sldChg chg="addSp modSp mod setBg modAnim">
        <pc:chgData name="Dhwani Parikh" userId="a47676f05d1180b5" providerId="LiveId" clId="{6FE29568-3D80-48F2-B047-02D520FCEBA7}" dt="2020-08-10T02:09:25.302" v="24" actId="14100"/>
        <pc:sldMkLst>
          <pc:docMk/>
          <pc:sldMk cId="2550609603" sldId="261"/>
        </pc:sldMkLst>
        <pc:spChg chg="mod">
          <ac:chgData name="Dhwani Parikh" userId="a47676f05d1180b5" providerId="LiveId" clId="{6FE29568-3D80-48F2-B047-02D520FCEBA7}" dt="2020-08-10T02:09:20.193" v="22" actId="26606"/>
          <ac:spMkLst>
            <pc:docMk/>
            <pc:sldMk cId="2550609603" sldId="261"/>
            <ac:spMk id="2" creationId="{B050D461-35C7-4711-A6CC-B0A17907AB3B}"/>
          </ac:spMkLst>
        </pc:spChg>
        <pc:picChg chg="add mod">
          <ac:chgData name="Dhwani Parikh" userId="a47676f05d1180b5" providerId="LiveId" clId="{6FE29568-3D80-48F2-B047-02D520FCEBA7}" dt="2020-08-10T02:09:25.302" v="24" actId="14100"/>
          <ac:picMkLst>
            <pc:docMk/>
            <pc:sldMk cId="2550609603" sldId="261"/>
            <ac:picMk id="3" creationId="{1638D692-F6BA-46F8-9A16-8D4E4AC52A2C}"/>
          </ac:picMkLst>
        </pc:picChg>
        <pc:picChg chg="add">
          <ac:chgData name="Dhwani Parikh" userId="a47676f05d1180b5" providerId="LiveId" clId="{6FE29568-3D80-48F2-B047-02D520FCEBA7}" dt="2020-08-10T02:09:20.193" v="22" actId="26606"/>
          <ac:picMkLst>
            <pc:docMk/>
            <pc:sldMk cId="2550609603" sldId="261"/>
            <ac:picMk id="8" creationId="{6AF6706C-CF07-43A1-BCC4-CBA5D33820D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53AD6-5CFD-40E6-8975-B723DE5F44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8D2E74-87B6-4312-AA4F-AC59103F5CC0}">
      <dgm:prSet/>
      <dgm:spPr/>
      <dgm:t>
        <a:bodyPr/>
        <a:lstStyle/>
        <a:p>
          <a:pPr>
            <a:lnSpc>
              <a:spcPct val="100000"/>
            </a:lnSpc>
          </a:pPr>
          <a:r>
            <a:rPr lang="en-CA" dirty="0"/>
            <a:t>Essential business issue</a:t>
          </a:r>
          <a:endParaRPr lang="en-US" dirty="0"/>
        </a:p>
      </dgm:t>
    </dgm:pt>
    <dgm:pt modelId="{10A984E5-8A80-4B84-9F7A-B7D74345A860}" type="parTrans" cxnId="{6F94FFB0-F4E6-46BF-804A-E8C2DE4A35F5}">
      <dgm:prSet/>
      <dgm:spPr/>
      <dgm:t>
        <a:bodyPr/>
        <a:lstStyle/>
        <a:p>
          <a:endParaRPr lang="en-US"/>
        </a:p>
      </dgm:t>
    </dgm:pt>
    <dgm:pt modelId="{63F3239F-9372-41C6-BB6D-836286685F10}" type="sibTrans" cxnId="{6F94FFB0-F4E6-46BF-804A-E8C2DE4A35F5}">
      <dgm:prSet/>
      <dgm:spPr/>
      <dgm:t>
        <a:bodyPr/>
        <a:lstStyle/>
        <a:p>
          <a:endParaRPr lang="en-US"/>
        </a:p>
      </dgm:t>
    </dgm:pt>
    <dgm:pt modelId="{F99778D2-DF19-4FF9-AD5D-F33CFCF2FEDA}">
      <dgm:prSet/>
      <dgm:spPr/>
      <dgm:t>
        <a:bodyPr/>
        <a:lstStyle/>
        <a:p>
          <a:pPr>
            <a:lnSpc>
              <a:spcPct val="100000"/>
            </a:lnSpc>
          </a:pPr>
          <a:r>
            <a:rPr lang="en-CA"/>
            <a:t>Time series analysis involves methods for analysing time series data to extract meaningful statistics and other characteristic of data</a:t>
          </a:r>
          <a:endParaRPr lang="en-US"/>
        </a:p>
      </dgm:t>
    </dgm:pt>
    <dgm:pt modelId="{C94FDAD1-F441-4287-B504-987B937D6F42}" type="parTrans" cxnId="{525D2F79-DBB5-4DBE-8D16-2F5539DC9889}">
      <dgm:prSet/>
      <dgm:spPr/>
      <dgm:t>
        <a:bodyPr/>
        <a:lstStyle/>
        <a:p>
          <a:endParaRPr lang="en-US"/>
        </a:p>
      </dgm:t>
    </dgm:pt>
    <dgm:pt modelId="{B9D59634-1689-434F-AF00-93923D09BFB8}" type="sibTrans" cxnId="{525D2F79-DBB5-4DBE-8D16-2F5539DC9889}">
      <dgm:prSet/>
      <dgm:spPr/>
      <dgm:t>
        <a:bodyPr/>
        <a:lstStyle/>
        <a:p>
          <a:endParaRPr lang="en-US"/>
        </a:p>
      </dgm:t>
    </dgm:pt>
    <dgm:pt modelId="{7E748203-7987-44FB-B6B2-6DDAE1633E69}">
      <dgm:prSet/>
      <dgm:spPr/>
      <dgm:t>
        <a:bodyPr/>
        <a:lstStyle/>
        <a:p>
          <a:pPr>
            <a:lnSpc>
              <a:spcPct val="100000"/>
            </a:lnSpc>
          </a:pPr>
          <a:r>
            <a:rPr lang="en-CA" dirty="0"/>
            <a:t>Implies analysing data </a:t>
          </a:r>
          <a:endParaRPr lang="en-US" dirty="0"/>
        </a:p>
      </dgm:t>
    </dgm:pt>
    <dgm:pt modelId="{868DFBD7-AD5D-41B3-8028-A47BC8C04843}" type="parTrans" cxnId="{6331F01B-68F6-44D9-BB18-AB5DEA753AAE}">
      <dgm:prSet/>
      <dgm:spPr/>
      <dgm:t>
        <a:bodyPr/>
        <a:lstStyle/>
        <a:p>
          <a:endParaRPr lang="en-US"/>
        </a:p>
      </dgm:t>
    </dgm:pt>
    <dgm:pt modelId="{B72A2159-F3B9-473B-8B61-F00857D988E3}" type="sibTrans" cxnId="{6331F01B-68F6-44D9-BB18-AB5DEA753AAE}">
      <dgm:prSet/>
      <dgm:spPr/>
      <dgm:t>
        <a:bodyPr/>
        <a:lstStyle/>
        <a:p>
          <a:endParaRPr lang="en-US"/>
        </a:p>
      </dgm:t>
    </dgm:pt>
    <dgm:pt modelId="{BE5735F2-4273-4E13-BFDE-CA2915B4D77B}">
      <dgm:prSet/>
      <dgm:spPr/>
      <dgm:t>
        <a:bodyPr/>
        <a:lstStyle/>
        <a:p>
          <a:pPr>
            <a:lnSpc>
              <a:spcPct val="100000"/>
            </a:lnSpc>
          </a:pPr>
          <a:r>
            <a:rPr lang="en-CA" dirty="0"/>
            <a:t>Inventory models</a:t>
          </a:r>
          <a:endParaRPr lang="en-US" dirty="0"/>
        </a:p>
      </dgm:t>
    </dgm:pt>
    <dgm:pt modelId="{AFA18A4C-9898-4003-9E58-CFDC2E1C1AA3}" type="parTrans" cxnId="{C927C94E-CF19-4E36-8011-255399023E60}">
      <dgm:prSet/>
      <dgm:spPr/>
      <dgm:t>
        <a:bodyPr/>
        <a:lstStyle/>
        <a:p>
          <a:endParaRPr lang="en-US"/>
        </a:p>
      </dgm:t>
    </dgm:pt>
    <dgm:pt modelId="{A4814486-1EEF-4490-A7BA-02F8A97ED0F2}" type="sibTrans" cxnId="{C927C94E-CF19-4E36-8011-255399023E60}">
      <dgm:prSet/>
      <dgm:spPr/>
      <dgm:t>
        <a:bodyPr/>
        <a:lstStyle/>
        <a:p>
          <a:endParaRPr lang="en-US"/>
        </a:p>
      </dgm:t>
    </dgm:pt>
    <dgm:pt modelId="{69DA9ED5-048B-4C77-91E7-F44A428B2625}" type="pres">
      <dgm:prSet presAssocID="{34E53AD6-5CFD-40E6-8975-B723DE5F4476}" presName="root" presStyleCnt="0">
        <dgm:presLayoutVars>
          <dgm:dir/>
          <dgm:resizeHandles val="exact"/>
        </dgm:presLayoutVars>
      </dgm:prSet>
      <dgm:spPr/>
    </dgm:pt>
    <dgm:pt modelId="{9FF9E8C7-64E4-4147-B3F6-056FA611F49B}" type="pres">
      <dgm:prSet presAssocID="{5F8D2E74-87B6-4312-AA4F-AC59103F5CC0}" presName="compNode" presStyleCnt="0"/>
      <dgm:spPr/>
    </dgm:pt>
    <dgm:pt modelId="{0C32F3E4-E869-49EA-8D46-C32DB7DBE36D}" type="pres">
      <dgm:prSet presAssocID="{5F8D2E74-87B6-4312-AA4F-AC59103F5CC0}" presName="bgRect" presStyleLbl="bgShp" presStyleIdx="0" presStyleCnt="4"/>
      <dgm:spPr/>
    </dgm:pt>
    <dgm:pt modelId="{CAC9CCC3-C558-4DEF-BCC6-93FE6F826BEF}" type="pres">
      <dgm:prSet presAssocID="{5F8D2E74-87B6-4312-AA4F-AC59103F5C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DF0306CD-6546-4912-84BF-55ACD0C99582}" type="pres">
      <dgm:prSet presAssocID="{5F8D2E74-87B6-4312-AA4F-AC59103F5CC0}" presName="spaceRect" presStyleCnt="0"/>
      <dgm:spPr/>
    </dgm:pt>
    <dgm:pt modelId="{8E550AD6-1C91-40B1-B3F1-A21678AE842E}" type="pres">
      <dgm:prSet presAssocID="{5F8D2E74-87B6-4312-AA4F-AC59103F5CC0}" presName="parTx" presStyleLbl="revTx" presStyleIdx="0" presStyleCnt="4">
        <dgm:presLayoutVars>
          <dgm:chMax val="0"/>
          <dgm:chPref val="0"/>
        </dgm:presLayoutVars>
      </dgm:prSet>
      <dgm:spPr/>
    </dgm:pt>
    <dgm:pt modelId="{45116DDB-AFF5-4396-8829-6366576F668E}" type="pres">
      <dgm:prSet presAssocID="{63F3239F-9372-41C6-BB6D-836286685F10}" presName="sibTrans" presStyleCnt="0"/>
      <dgm:spPr/>
    </dgm:pt>
    <dgm:pt modelId="{9DE24AA8-B7BC-4A54-972D-A1E728D3354C}" type="pres">
      <dgm:prSet presAssocID="{F99778D2-DF19-4FF9-AD5D-F33CFCF2FEDA}" presName="compNode" presStyleCnt="0"/>
      <dgm:spPr/>
    </dgm:pt>
    <dgm:pt modelId="{C43D2B6A-E7DE-4988-B614-76BF90E38940}" type="pres">
      <dgm:prSet presAssocID="{F99778D2-DF19-4FF9-AD5D-F33CFCF2FEDA}" presName="bgRect" presStyleLbl="bgShp" presStyleIdx="1" presStyleCnt="4"/>
      <dgm:spPr/>
    </dgm:pt>
    <dgm:pt modelId="{DA2A24C5-3032-4A41-AE98-5D5094F76A3B}" type="pres">
      <dgm:prSet presAssocID="{F99778D2-DF19-4FF9-AD5D-F33CFCF2FE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9E6B311-0A0C-457A-9E86-FB497081283B}" type="pres">
      <dgm:prSet presAssocID="{F99778D2-DF19-4FF9-AD5D-F33CFCF2FEDA}" presName="spaceRect" presStyleCnt="0"/>
      <dgm:spPr/>
    </dgm:pt>
    <dgm:pt modelId="{4E0CFE80-5B3D-4740-AECB-D77AEC32C4A9}" type="pres">
      <dgm:prSet presAssocID="{F99778D2-DF19-4FF9-AD5D-F33CFCF2FEDA}" presName="parTx" presStyleLbl="revTx" presStyleIdx="1" presStyleCnt="4">
        <dgm:presLayoutVars>
          <dgm:chMax val="0"/>
          <dgm:chPref val="0"/>
        </dgm:presLayoutVars>
      </dgm:prSet>
      <dgm:spPr/>
    </dgm:pt>
    <dgm:pt modelId="{96C1F889-E836-4F48-9CA6-18D413E40516}" type="pres">
      <dgm:prSet presAssocID="{B9D59634-1689-434F-AF00-93923D09BFB8}" presName="sibTrans" presStyleCnt="0"/>
      <dgm:spPr/>
    </dgm:pt>
    <dgm:pt modelId="{D2E5D0C2-D2BF-40A1-ACA1-B95C031A7F75}" type="pres">
      <dgm:prSet presAssocID="{7E748203-7987-44FB-B6B2-6DDAE1633E69}" presName="compNode" presStyleCnt="0"/>
      <dgm:spPr/>
    </dgm:pt>
    <dgm:pt modelId="{9D594E03-E997-48BD-9770-23EC762CBDCE}" type="pres">
      <dgm:prSet presAssocID="{7E748203-7987-44FB-B6B2-6DDAE1633E69}" presName="bgRect" presStyleLbl="bgShp" presStyleIdx="2" presStyleCnt="4"/>
      <dgm:spPr/>
    </dgm:pt>
    <dgm:pt modelId="{0D46C2CB-472B-4496-B091-3EEDD6E8731F}" type="pres">
      <dgm:prSet presAssocID="{7E748203-7987-44FB-B6B2-6DDAE1633E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3B571A12-2097-45D0-BBB1-F939D8F44EE5}" type="pres">
      <dgm:prSet presAssocID="{7E748203-7987-44FB-B6B2-6DDAE1633E69}" presName="spaceRect" presStyleCnt="0"/>
      <dgm:spPr/>
    </dgm:pt>
    <dgm:pt modelId="{8B7EC4C4-01FC-4E29-8B67-BE60428C1B96}" type="pres">
      <dgm:prSet presAssocID="{7E748203-7987-44FB-B6B2-6DDAE1633E69}" presName="parTx" presStyleLbl="revTx" presStyleIdx="2" presStyleCnt="4">
        <dgm:presLayoutVars>
          <dgm:chMax val="0"/>
          <dgm:chPref val="0"/>
        </dgm:presLayoutVars>
      </dgm:prSet>
      <dgm:spPr/>
    </dgm:pt>
    <dgm:pt modelId="{944A82E1-F2CB-4009-845A-9511C0AA5CCA}" type="pres">
      <dgm:prSet presAssocID="{B72A2159-F3B9-473B-8B61-F00857D988E3}" presName="sibTrans" presStyleCnt="0"/>
      <dgm:spPr/>
    </dgm:pt>
    <dgm:pt modelId="{B0CE8A4F-6A41-4E23-9B82-B95406EFACF7}" type="pres">
      <dgm:prSet presAssocID="{BE5735F2-4273-4E13-BFDE-CA2915B4D77B}" presName="compNode" presStyleCnt="0"/>
      <dgm:spPr/>
    </dgm:pt>
    <dgm:pt modelId="{0C8B14AE-31C7-47C4-8414-90ABE7D6C659}" type="pres">
      <dgm:prSet presAssocID="{BE5735F2-4273-4E13-BFDE-CA2915B4D77B}" presName="bgRect" presStyleLbl="bgShp" presStyleIdx="3" presStyleCnt="4"/>
      <dgm:spPr/>
    </dgm:pt>
    <dgm:pt modelId="{1D1D67B4-FEBE-4093-A04C-54481E4666A7}" type="pres">
      <dgm:prSet presAssocID="{BE5735F2-4273-4E13-BFDE-CA2915B4D7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B97C232E-5F06-4154-8ECC-E5BD252DD010}" type="pres">
      <dgm:prSet presAssocID="{BE5735F2-4273-4E13-BFDE-CA2915B4D77B}" presName="spaceRect" presStyleCnt="0"/>
      <dgm:spPr/>
    </dgm:pt>
    <dgm:pt modelId="{D9B147CC-9E13-4231-B8AD-ECC873C036A7}" type="pres">
      <dgm:prSet presAssocID="{BE5735F2-4273-4E13-BFDE-CA2915B4D77B}" presName="parTx" presStyleLbl="revTx" presStyleIdx="3" presStyleCnt="4">
        <dgm:presLayoutVars>
          <dgm:chMax val="0"/>
          <dgm:chPref val="0"/>
        </dgm:presLayoutVars>
      </dgm:prSet>
      <dgm:spPr/>
    </dgm:pt>
  </dgm:ptLst>
  <dgm:cxnLst>
    <dgm:cxn modelId="{6331F01B-68F6-44D9-BB18-AB5DEA753AAE}" srcId="{34E53AD6-5CFD-40E6-8975-B723DE5F4476}" destId="{7E748203-7987-44FB-B6B2-6DDAE1633E69}" srcOrd="2" destOrd="0" parTransId="{868DFBD7-AD5D-41B3-8028-A47BC8C04843}" sibTransId="{B72A2159-F3B9-473B-8B61-F00857D988E3}"/>
    <dgm:cxn modelId="{0FB3261F-26CD-4004-ABC9-FBD69B7E7ABA}" type="presOf" srcId="{5F8D2E74-87B6-4312-AA4F-AC59103F5CC0}" destId="{8E550AD6-1C91-40B1-B3F1-A21678AE842E}" srcOrd="0" destOrd="0" presId="urn:microsoft.com/office/officeart/2018/2/layout/IconVerticalSolidList"/>
    <dgm:cxn modelId="{2A38CC34-7A52-41E4-86BF-7C2014D01776}" type="presOf" srcId="{34E53AD6-5CFD-40E6-8975-B723DE5F4476}" destId="{69DA9ED5-048B-4C77-91E7-F44A428B2625}" srcOrd="0" destOrd="0" presId="urn:microsoft.com/office/officeart/2018/2/layout/IconVerticalSolidList"/>
    <dgm:cxn modelId="{F98A5A6C-3BE1-4E2B-AC75-E7B19F56F11D}" type="presOf" srcId="{F99778D2-DF19-4FF9-AD5D-F33CFCF2FEDA}" destId="{4E0CFE80-5B3D-4740-AECB-D77AEC32C4A9}" srcOrd="0" destOrd="0" presId="urn:microsoft.com/office/officeart/2018/2/layout/IconVerticalSolidList"/>
    <dgm:cxn modelId="{C927C94E-CF19-4E36-8011-255399023E60}" srcId="{34E53AD6-5CFD-40E6-8975-B723DE5F4476}" destId="{BE5735F2-4273-4E13-BFDE-CA2915B4D77B}" srcOrd="3" destOrd="0" parTransId="{AFA18A4C-9898-4003-9E58-CFDC2E1C1AA3}" sibTransId="{A4814486-1EEF-4490-A7BA-02F8A97ED0F2}"/>
    <dgm:cxn modelId="{525D2F79-DBB5-4DBE-8D16-2F5539DC9889}" srcId="{34E53AD6-5CFD-40E6-8975-B723DE5F4476}" destId="{F99778D2-DF19-4FF9-AD5D-F33CFCF2FEDA}" srcOrd="1" destOrd="0" parTransId="{C94FDAD1-F441-4287-B504-987B937D6F42}" sibTransId="{B9D59634-1689-434F-AF00-93923D09BFB8}"/>
    <dgm:cxn modelId="{6F94FFB0-F4E6-46BF-804A-E8C2DE4A35F5}" srcId="{34E53AD6-5CFD-40E6-8975-B723DE5F4476}" destId="{5F8D2E74-87B6-4312-AA4F-AC59103F5CC0}" srcOrd="0" destOrd="0" parTransId="{10A984E5-8A80-4B84-9F7A-B7D74345A860}" sibTransId="{63F3239F-9372-41C6-BB6D-836286685F10}"/>
    <dgm:cxn modelId="{AD604DC4-D691-47EA-A159-0D7B5BC45E90}" type="presOf" srcId="{BE5735F2-4273-4E13-BFDE-CA2915B4D77B}" destId="{D9B147CC-9E13-4231-B8AD-ECC873C036A7}" srcOrd="0" destOrd="0" presId="urn:microsoft.com/office/officeart/2018/2/layout/IconVerticalSolidList"/>
    <dgm:cxn modelId="{035FAEF4-A349-4159-957E-B91BAA7FD7FA}" type="presOf" srcId="{7E748203-7987-44FB-B6B2-6DDAE1633E69}" destId="{8B7EC4C4-01FC-4E29-8B67-BE60428C1B96}" srcOrd="0" destOrd="0" presId="urn:microsoft.com/office/officeart/2018/2/layout/IconVerticalSolidList"/>
    <dgm:cxn modelId="{69D71FE3-E845-4904-9C09-74DCE2CF08B1}" type="presParOf" srcId="{69DA9ED5-048B-4C77-91E7-F44A428B2625}" destId="{9FF9E8C7-64E4-4147-B3F6-056FA611F49B}" srcOrd="0" destOrd="0" presId="urn:microsoft.com/office/officeart/2018/2/layout/IconVerticalSolidList"/>
    <dgm:cxn modelId="{4506472E-C3B5-46AB-8326-9214B0CF6FB7}" type="presParOf" srcId="{9FF9E8C7-64E4-4147-B3F6-056FA611F49B}" destId="{0C32F3E4-E869-49EA-8D46-C32DB7DBE36D}" srcOrd="0" destOrd="0" presId="urn:microsoft.com/office/officeart/2018/2/layout/IconVerticalSolidList"/>
    <dgm:cxn modelId="{5F77E299-B56C-4721-B224-A961C7D48361}" type="presParOf" srcId="{9FF9E8C7-64E4-4147-B3F6-056FA611F49B}" destId="{CAC9CCC3-C558-4DEF-BCC6-93FE6F826BEF}" srcOrd="1" destOrd="0" presId="urn:microsoft.com/office/officeart/2018/2/layout/IconVerticalSolidList"/>
    <dgm:cxn modelId="{1B002668-8EA6-4619-8D5D-AC053F492BA0}" type="presParOf" srcId="{9FF9E8C7-64E4-4147-B3F6-056FA611F49B}" destId="{DF0306CD-6546-4912-84BF-55ACD0C99582}" srcOrd="2" destOrd="0" presId="urn:microsoft.com/office/officeart/2018/2/layout/IconVerticalSolidList"/>
    <dgm:cxn modelId="{56F5ED5E-934C-4C2A-93FA-986CE7DF0475}" type="presParOf" srcId="{9FF9E8C7-64E4-4147-B3F6-056FA611F49B}" destId="{8E550AD6-1C91-40B1-B3F1-A21678AE842E}" srcOrd="3" destOrd="0" presId="urn:microsoft.com/office/officeart/2018/2/layout/IconVerticalSolidList"/>
    <dgm:cxn modelId="{56B7AC16-8750-4E6D-A97B-3909DC1755AB}" type="presParOf" srcId="{69DA9ED5-048B-4C77-91E7-F44A428B2625}" destId="{45116DDB-AFF5-4396-8829-6366576F668E}" srcOrd="1" destOrd="0" presId="urn:microsoft.com/office/officeart/2018/2/layout/IconVerticalSolidList"/>
    <dgm:cxn modelId="{E6220089-FED6-4CFD-A149-AC7510DC7965}" type="presParOf" srcId="{69DA9ED5-048B-4C77-91E7-F44A428B2625}" destId="{9DE24AA8-B7BC-4A54-972D-A1E728D3354C}" srcOrd="2" destOrd="0" presId="urn:microsoft.com/office/officeart/2018/2/layout/IconVerticalSolidList"/>
    <dgm:cxn modelId="{ACDB9DB2-4B14-4247-9C69-1526C8A18D8E}" type="presParOf" srcId="{9DE24AA8-B7BC-4A54-972D-A1E728D3354C}" destId="{C43D2B6A-E7DE-4988-B614-76BF90E38940}" srcOrd="0" destOrd="0" presId="urn:microsoft.com/office/officeart/2018/2/layout/IconVerticalSolidList"/>
    <dgm:cxn modelId="{0FADD096-FCFF-4579-86E9-9A5D573FBB34}" type="presParOf" srcId="{9DE24AA8-B7BC-4A54-972D-A1E728D3354C}" destId="{DA2A24C5-3032-4A41-AE98-5D5094F76A3B}" srcOrd="1" destOrd="0" presId="urn:microsoft.com/office/officeart/2018/2/layout/IconVerticalSolidList"/>
    <dgm:cxn modelId="{BB7E7E8E-936F-466A-9A4A-E7A99463B3DD}" type="presParOf" srcId="{9DE24AA8-B7BC-4A54-972D-A1E728D3354C}" destId="{49E6B311-0A0C-457A-9E86-FB497081283B}" srcOrd="2" destOrd="0" presId="urn:microsoft.com/office/officeart/2018/2/layout/IconVerticalSolidList"/>
    <dgm:cxn modelId="{15228DF2-48AF-4D07-8557-5D54DAD38503}" type="presParOf" srcId="{9DE24AA8-B7BC-4A54-972D-A1E728D3354C}" destId="{4E0CFE80-5B3D-4740-AECB-D77AEC32C4A9}" srcOrd="3" destOrd="0" presId="urn:microsoft.com/office/officeart/2018/2/layout/IconVerticalSolidList"/>
    <dgm:cxn modelId="{6EF65C37-E158-4A11-8D96-C03A4D026830}" type="presParOf" srcId="{69DA9ED5-048B-4C77-91E7-F44A428B2625}" destId="{96C1F889-E836-4F48-9CA6-18D413E40516}" srcOrd="3" destOrd="0" presId="urn:microsoft.com/office/officeart/2018/2/layout/IconVerticalSolidList"/>
    <dgm:cxn modelId="{35F28765-22CD-4786-9656-89BE542575E9}" type="presParOf" srcId="{69DA9ED5-048B-4C77-91E7-F44A428B2625}" destId="{D2E5D0C2-D2BF-40A1-ACA1-B95C031A7F75}" srcOrd="4" destOrd="0" presId="urn:microsoft.com/office/officeart/2018/2/layout/IconVerticalSolidList"/>
    <dgm:cxn modelId="{B3FDC5E7-EAA0-4196-8545-4147B253CA4E}" type="presParOf" srcId="{D2E5D0C2-D2BF-40A1-ACA1-B95C031A7F75}" destId="{9D594E03-E997-48BD-9770-23EC762CBDCE}" srcOrd="0" destOrd="0" presId="urn:microsoft.com/office/officeart/2018/2/layout/IconVerticalSolidList"/>
    <dgm:cxn modelId="{4B885F1D-E6E4-4B2D-84F7-8AAB5C826380}" type="presParOf" srcId="{D2E5D0C2-D2BF-40A1-ACA1-B95C031A7F75}" destId="{0D46C2CB-472B-4496-B091-3EEDD6E8731F}" srcOrd="1" destOrd="0" presId="urn:microsoft.com/office/officeart/2018/2/layout/IconVerticalSolidList"/>
    <dgm:cxn modelId="{0223DFA5-2B8D-44FE-8E99-31576E2854EB}" type="presParOf" srcId="{D2E5D0C2-D2BF-40A1-ACA1-B95C031A7F75}" destId="{3B571A12-2097-45D0-BBB1-F939D8F44EE5}" srcOrd="2" destOrd="0" presId="urn:microsoft.com/office/officeart/2018/2/layout/IconVerticalSolidList"/>
    <dgm:cxn modelId="{DD7B4452-2E49-4A1D-8876-8EA6D45A80A0}" type="presParOf" srcId="{D2E5D0C2-D2BF-40A1-ACA1-B95C031A7F75}" destId="{8B7EC4C4-01FC-4E29-8B67-BE60428C1B96}" srcOrd="3" destOrd="0" presId="urn:microsoft.com/office/officeart/2018/2/layout/IconVerticalSolidList"/>
    <dgm:cxn modelId="{71092044-FA9D-49C1-A806-43AC31A92AD8}" type="presParOf" srcId="{69DA9ED5-048B-4C77-91E7-F44A428B2625}" destId="{944A82E1-F2CB-4009-845A-9511C0AA5CCA}" srcOrd="5" destOrd="0" presId="urn:microsoft.com/office/officeart/2018/2/layout/IconVerticalSolidList"/>
    <dgm:cxn modelId="{D7F50A76-9C98-43EE-AD23-254D330E2C5F}" type="presParOf" srcId="{69DA9ED5-048B-4C77-91E7-F44A428B2625}" destId="{B0CE8A4F-6A41-4E23-9B82-B95406EFACF7}" srcOrd="6" destOrd="0" presId="urn:microsoft.com/office/officeart/2018/2/layout/IconVerticalSolidList"/>
    <dgm:cxn modelId="{0E7065EC-032F-4D42-BBFC-1D66BACE4B55}" type="presParOf" srcId="{B0CE8A4F-6A41-4E23-9B82-B95406EFACF7}" destId="{0C8B14AE-31C7-47C4-8414-90ABE7D6C659}" srcOrd="0" destOrd="0" presId="urn:microsoft.com/office/officeart/2018/2/layout/IconVerticalSolidList"/>
    <dgm:cxn modelId="{EC5042F3-955E-4AE4-A485-1F9E534BE21E}" type="presParOf" srcId="{B0CE8A4F-6A41-4E23-9B82-B95406EFACF7}" destId="{1D1D67B4-FEBE-4093-A04C-54481E4666A7}" srcOrd="1" destOrd="0" presId="urn:microsoft.com/office/officeart/2018/2/layout/IconVerticalSolidList"/>
    <dgm:cxn modelId="{2AD9E3E5-649B-44B4-B8B2-461C85FC9103}" type="presParOf" srcId="{B0CE8A4F-6A41-4E23-9B82-B95406EFACF7}" destId="{B97C232E-5F06-4154-8ECC-E5BD252DD010}" srcOrd="2" destOrd="0" presId="urn:microsoft.com/office/officeart/2018/2/layout/IconVerticalSolidList"/>
    <dgm:cxn modelId="{731C9C77-5D3E-4E86-9E85-1540D57716DC}" type="presParOf" srcId="{B0CE8A4F-6A41-4E23-9B82-B95406EFACF7}" destId="{D9B147CC-9E13-4231-B8AD-ECC873C036A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1179A-11B3-4732-A322-0C1ACE4C6F7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F6129C-2DAE-4A77-8D6E-2C2632FBB988}">
      <dgm:prSet custT="1"/>
      <dgm:spPr/>
      <dgm:t>
        <a:bodyPr/>
        <a:lstStyle/>
        <a:p>
          <a:pPr>
            <a:defRPr cap="all"/>
          </a:pPr>
          <a:r>
            <a:rPr lang="en-CA" sz="1400" b="1">
              <a:latin typeface="Times New Roman" panose="02020603050405020304" pitchFamily="18" charset="0"/>
              <a:cs typeface="Times New Roman" panose="02020603050405020304" pitchFamily="18" charset="0"/>
            </a:rPr>
            <a:t>Data Processing</a:t>
          </a:r>
          <a:endParaRPr lang="en-US" sz="1400">
            <a:latin typeface="Times New Roman" panose="02020603050405020304" pitchFamily="18" charset="0"/>
            <a:cs typeface="Times New Roman" panose="02020603050405020304" pitchFamily="18" charset="0"/>
          </a:endParaRPr>
        </a:p>
      </dgm:t>
    </dgm:pt>
    <dgm:pt modelId="{2267F378-84C3-47E4-88E3-7CBD87AB6F8A}" type="parTrans" cxnId="{CBE3AD87-599A-4F71-A777-46AA18F2657E}">
      <dgm:prSet/>
      <dgm:spPr/>
      <dgm:t>
        <a:bodyPr/>
        <a:lstStyle/>
        <a:p>
          <a:endParaRPr lang="en-US"/>
        </a:p>
      </dgm:t>
    </dgm:pt>
    <dgm:pt modelId="{5D7FCF31-C154-43D9-92FC-FC9E353C8AE7}" type="sibTrans" cxnId="{CBE3AD87-599A-4F71-A777-46AA18F2657E}">
      <dgm:prSet/>
      <dgm:spPr/>
      <dgm:t>
        <a:bodyPr/>
        <a:lstStyle/>
        <a:p>
          <a:endParaRPr lang="en-US"/>
        </a:p>
      </dgm:t>
    </dgm:pt>
    <dgm:pt modelId="{49E2FD9A-E8EB-40C8-97F9-F7AE09BC54A3}">
      <dgm:prSet custT="1"/>
      <dgm:spPr/>
      <dgm:t>
        <a:bodyPr/>
        <a:lstStyle/>
        <a:p>
          <a:pPr>
            <a:defRPr cap="all"/>
          </a:pPr>
          <a:r>
            <a:rPr lang="en-CA" sz="1400" b="1">
              <a:latin typeface="Times New Roman" panose="02020603050405020304" pitchFamily="18" charset="0"/>
              <a:cs typeface="Times New Roman" panose="02020603050405020304" pitchFamily="18" charset="0"/>
            </a:rPr>
            <a:t>Indexing</a:t>
          </a:r>
          <a:endParaRPr lang="en-US" sz="1400">
            <a:latin typeface="Times New Roman" panose="02020603050405020304" pitchFamily="18" charset="0"/>
            <a:cs typeface="Times New Roman" panose="02020603050405020304" pitchFamily="18" charset="0"/>
          </a:endParaRPr>
        </a:p>
      </dgm:t>
    </dgm:pt>
    <dgm:pt modelId="{5A03E36E-B9D9-496B-A510-A2BF365EA9CC}" type="parTrans" cxnId="{B1954E6D-3C0C-41EE-9815-0E0496FDF2FC}">
      <dgm:prSet/>
      <dgm:spPr/>
      <dgm:t>
        <a:bodyPr/>
        <a:lstStyle/>
        <a:p>
          <a:endParaRPr lang="en-US"/>
        </a:p>
      </dgm:t>
    </dgm:pt>
    <dgm:pt modelId="{89CB60D2-ABE8-4C16-AD19-AC563AE3E35E}" type="sibTrans" cxnId="{B1954E6D-3C0C-41EE-9815-0E0496FDF2FC}">
      <dgm:prSet/>
      <dgm:spPr/>
      <dgm:t>
        <a:bodyPr/>
        <a:lstStyle/>
        <a:p>
          <a:endParaRPr lang="en-US"/>
        </a:p>
      </dgm:t>
    </dgm:pt>
    <dgm:pt modelId="{E2D10793-E160-4EF9-AECA-B6321BDA3F9A}">
      <dgm:prSet custT="1"/>
      <dgm:spPr/>
      <dgm:t>
        <a:bodyPr/>
        <a:lstStyle/>
        <a:p>
          <a:pPr>
            <a:defRPr cap="all"/>
          </a:pPr>
          <a:r>
            <a:rPr lang="en-CA" sz="1400" b="1">
              <a:latin typeface="Times New Roman" panose="02020603050405020304" pitchFamily="18" charset="0"/>
              <a:cs typeface="Times New Roman" panose="02020603050405020304" pitchFamily="18" charset="0"/>
            </a:rPr>
            <a:t>Time Series</a:t>
          </a:r>
          <a:endParaRPr lang="en-US" sz="1400">
            <a:latin typeface="Times New Roman" panose="02020603050405020304" pitchFamily="18" charset="0"/>
            <a:cs typeface="Times New Roman" panose="02020603050405020304" pitchFamily="18" charset="0"/>
          </a:endParaRPr>
        </a:p>
      </dgm:t>
    </dgm:pt>
    <dgm:pt modelId="{D0C79745-A429-496A-B603-6623752483CB}" type="parTrans" cxnId="{8897F910-0354-4177-932B-834BE993B53A}">
      <dgm:prSet/>
      <dgm:spPr/>
      <dgm:t>
        <a:bodyPr/>
        <a:lstStyle/>
        <a:p>
          <a:endParaRPr lang="en-US"/>
        </a:p>
      </dgm:t>
    </dgm:pt>
    <dgm:pt modelId="{836CAFA4-0A40-4295-915E-69E7C5AA6F1E}" type="sibTrans" cxnId="{8897F910-0354-4177-932B-834BE993B53A}">
      <dgm:prSet/>
      <dgm:spPr/>
      <dgm:t>
        <a:bodyPr/>
        <a:lstStyle/>
        <a:p>
          <a:endParaRPr lang="en-US"/>
        </a:p>
      </dgm:t>
    </dgm:pt>
    <dgm:pt modelId="{410E3B68-FBF1-4853-968F-BFDD0E4386E5}">
      <dgm:prSet custT="1"/>
      <dgm:spPr/>
      <dgm:t>
        <a:bodyPr/>
        <a:lstStyle/>
        <a:p>
          <a:pPr>
            <a:defRPr cap="all"/>
          </a:pPr>
          <a:r>
            <a:rPr lang="en-CA" sz="1400" b="1">
              <a:latin typeface="Times New Roman" panose="02020603050405020304" pitchFamily="18" charset="0"/>
              <a:cs typeface="Times New Roman" panose="02020603050405020304" pitchFamily="18" charset="0"/>
            </a:rPr>
            <a:t>Data Visualization</a:t>
          </a:r>
          <a:endParaRPr lang="en-US" sz="1400">
            <a:latin typeface="Times New Roman" panose="02020603050405020304" pitchFamily="18" charset="0"/>
            <a:cs typeface="Times New Roman" panose="02020603050405020304" pitchFamily="18" charset="0"/>
          </a:endParaRPr>
        </a:p>
      </dgm:t>
    </dgm:pt>
    <dgm:pt modelId="{31CB4AB2-E1FD-41AF-AA5E-A60410A19F1E}" type="parTrans" cxnId="{23381489-C019-4200-86BB-5F3C1EBB48EC}">
      <dgm:prSet/>
      <dgm:spPr/>
      <dgm:t>
        <a:bodyPr/>
        <a:lstStyle/>
        <a:p>
          <a:endParaRPr lang="en-US"/>
        </a:p>
      </dgm:t>
    </dgm:pt>
    <dgm:pt modelId="{799AC395-1580-4708-9016-687B778ED4F3}" type="sibTrans" cxnId="{23381489-C019-4200-86BB-5F3C1EBB48EC}">
      <dgm:prSet/>
      <dgm:spPr/>
      <dgm:t>
        <a:bodyPr/>
        <a:lstStyle/>
        <a:p>
          <a:endParaRPr lang="en-US"/>
        </a:p>
      </dgm:t>
    </dgm:pt>
    <dgm:pt modelId="{9791C769-21CD-47EA-8761-A7445AF77667}">
      <dgm:prSet custT="1"/>
      <dgm:spPr/>
      <dgm:t>
        <a:bodyPr/>
        <a:lstStyle/>
        <a:p>
          <a:pPr>
            <a:defRPr cap="all"/>
          </a:pPr>
          <a:r>
            <a:rPr lang="en-CA" sz="1400" b="1">
              <a:latin typeface="Times New Roman" panose="02020603050405020304" pitchFamily="18" charset="0"/>
              <a:cs typeface="Times New Roman" panose="02020603050405020304" pitchFamily="18" charset="0"/>
            </a:rPr>
            <a:t>forecasting with ARIMA</a:t>
          </a:r>
          <a:endParaRPr lang="en-US" sz="1400">
            <a:latin typeface="Times New Roman" panose="02020603050405020304" pitchFamily="18" charset="0"/>
            <a:cs typeface="Times New Roman" panose="02020603050405020304" pitchFamily="18" charset="0"/>
          </a:endParaRPr>
        </a:p>
      </dgm:t>
    </dgm:pt>
    <dgm:pt modelId="{CFBC5F51-6A56-4E92-97A9-234797895F80}" type="parTrans" cxnId="{7B8D1452-1B9A-4273-9B31-CE696348F473}">
      <dgm:prSet/>
      <dgm:spPr/>
      <dgm:t>
        <a:bodyPr/>
        <a:lstStyle/>
        <a:p>
          <a:endParaRPr lang="en-US"/>
        </a:p>
      </dgm:t>
    </dgm:pt>
    <dgm:pt modelId="{FB203F50-0820-471B-92F0-CB744A8391B2}" type="sibTrans" cxnId="{7B8D1452-1B9A-4273-9B31-CE696348F473}">
      <dgm:prSet/>
      <dgm:spPr/>
      <dgm:t>
        <a:bodyPr/>
        <a:lstStyle/>
        <a:p>
          <a:endParaRPr lang="en-US"/>
        </a:p>
      </dgm:t>
    </dgm:pt>
    <dgm:pt modelId="{79A9A443-C8FD-456F-8A54-BE77BB89F5F7}">
      <dgm:prSet custT="1"/>
      <dgm:spPr/>
      <dgm:t>
        <a:bodyPr/>
        <a:lstStyle/>
        <a:p>
          <a:pPr>
            <a:defRPr cap="all"/>
          </a:pPr>
          <a:r>
            <a:rPr lang="en-CA" sz="1400" b="1">
              <a:latin typeface="Times New Roman" panose="02020603050405020304" pitchFamily="18" charset="0"/>
              <a:cs typeface="Times New Roman" panose="02020603050405020304" pitchFamily="18" charset="0"/>
            </a:rPr>
            <a:t>ABC Analysis</a:t>
          </a:r>
          <a:endParaRPr lang="en-US" sz="1400">
            <a:latin typeface="Times New Roman" panose="02020603050405020304" pitchFamily="18" charset="0"/>
            <a:cs typeface="Times New Roman" panose="02020603050405020304" pitchFamily="18" charset="0"/>
          </a:endParaRPr>
        </a:p>
      </dgm:t>
    </dgm:pt>
    <dgm:pt modelId="{203D30D2-B9F0-45F1-86D5-287AF280FB41}" type="parTrans" cxnId="{F8B0E5E6-DF41-4D1D-B5B8-5A7CD90CDAF5}">
      <dgm:prSet/>
      <dgm:spPr/>
      <dgm:t>
        <a:bodyPr/>
        <a:lstStyle/>
        <a:p>
          <a:endParaRPr lang="en-US"/>
        </a:p>
      </dgm:t>
    </dgm:pt>
    <dgm:pt modelId="{06525C30-97A4-410E-9ADA-B1162E485967}" type="sibTrans" cxnId="{F8B0E5E6-DF41-4D1D-B5B8-5A7CD90CDAF5}">
      <dgm:prSet/>
      <dgm:spPr/>
      <dgm:t>
        <a:bodyPr/>
        <a:lstStyle/>
        <a:p>
          <a:endParaRPr lang="en-US"/>
        </a:p>
      </dgm:t>
    </dgm:pt>
    <dgm:pt modelId="{86D00606-4F7F-4202-A69C-C284354D2DFD}">
      <dgm:prSet custT="1"/>
      <dgm:spPr/>
      <dgm:t>
        <a:bodyPr/>
        <a:lstStyle/>
        <a:p>
          <a:pPr>
            <a:defRPr cap="all"/>
          </a:pPr>
          <a:r>
            <a:rPr lang="en-CA" sz="1400" b="1">
              <a:latin typeface="Times New Roman" panose="02020603050405020304" pitchFamily="18" charset="0"/>
              <a:cs typeface="Times New Roman" panose="02020603050405020304" pitchFamily="18" charset="0"/>
            </a:rPr>
            <a:t>Profit Model</a:t>
          </a:r>
          <a:endParaRPr lang="en-US" sz="1400">
            <a:latin typeface="Times New Roman" panose="02020603050405020304" pitchFamily="18" charset="0"/>
            <a:cs typeface="Times New Roman" panose="02020603050405020304" pitchFamily="18" charset="0"/>
          </a:endParaRPr>
        </a:p>
      </dgm:t>
    </dgm:pt>
    <dgm:pt modelId="{61B82122-C41E-439E-B999-D63EF81064A9}" type="parTrans" cxnId="{BA592C96-3B22-43FF-924C-1868E9778AA4}">
      <dgm:prSet/>
      <dgm:spPr/>
      <dgm:t>
        <a:bodyPr/>
        <a:lstStyle/>
        <a:p>
          <a:endParaRPr lang="en-US"/>
        </a:p>
      </dgm:t>
    </dgm:pt>
    <dgm:pt modelId="{EF3E7E49-D462-4277-8783-87BA0EF4D4A9}" type="sibTrans" cxnId="{BA592C96-3B22-43FF-924C-1868E9778AA4}">
      <dgm:prSet/>
      <dgm:spPr/>
      <dgm:t>
        <a:bodyPr/>
        <a:lstStyle/>
        <a:p>
          <a:endParaRPr lang="en-US"/>
        </a:p>
      </dgm:t>
    </dgm:pt>
    <dgm:pt modelId="{A2F611F0-5945-4332-8A3E-7B101544B217}" type="pres">
      <dgm:prSet presAssocID="{BA01179A-11B3-4732-A322-0C1ACE4C6F76}" presName="root" presStyleCnt="0">
        <dgm:presLayoutVars>
          <dgm:dir/>
          <dgm:resizeHandles val="exact"/>
        </dgm:presLayoutVars>
      </dgm:prSet>
      <dgm:spPr/>
    </dgm:pt>
    <dgm:pt modelId="{86A6CB8E-AF68-4DF7-8C93-9C049FBCCFB8}" type="pres">
      <dgm:prSet presAssocID="{E1F6129C-2DAE-4A77-8D6E-2C2632FBB988}" presName="compNode" presStyleCnt="0"/>
      <dgm:spPr/>
    </dgm:pt>
    <dgm:pt modelId="{407C53E6-8AA0-486E-9C46-AC8100EC81F5}" type="pres">
      <dgm:prSet presAssocID="{E1F6129C-2DAE-4A77-8D6E-2C2632FBB988}" presName="iconBgRect" presStyleLbl="bgShp" presStyleIdx="0" presStyleCnt="7"/>
      <dgm:spPr/>
    </dgm:pt>
    <dgm:pt modelId="{898D86F1-7688-4C6E-9C40-AFBD5A28DDD0}" type="pres">
      <dgm:prSet presAssocID="{E1F6129C-2DAE-4A77-8D6E-2C2632FBB98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1381FDD-A892-49CB-A4B8-156ACEB1D33B}" type="pres">
      <dgm:prSet presAssocID="{E1F6129C-2DAE-4A77-8D6E-2C2632FBB988}" presName="spaceRect" presStyleCnt="0"/>
      <dgm:spPr/>
    </dgm:pt>
    <dgm:pt modelId="{913429EB-6319-4B01-A6B2-CBFAF0E69EF3}" type="pres">
      <dgm:prSet presAssocID="{E1F6129C-2DAE-4A77-8D6E-2C2632FBB988}" presName="textRect" presStyleLbl="revTx" presStyleIdx="0" presStyleCnt="7">
        <dgm:presLayoutVars>
          <dgm:chMax val="1"/>
          <dgm:chPref val="1"/>
        </dgm:presLayoutVars>
      </dgm:prSet>
      <dgm:spPr/>
    </dgm:pt>
    <dgm:pt modelId="{F9C6B353-0790-45BA-8CFE-D3D16908DD40}" type="pres">
      <dgm:prSet presAssocID="{5D7FCF31-C154-43D9-92FC-FC9E353C8AE7}" presName="sibTrans" presStyleCnt="0"/>
      <dgm:spPr/>
    </dgm:pt>
    <dgm:pt modelId="{401B9FED-10DA-487A-A258-7D228DF3C341}" type="pres">
      <dgm:prSet presAssocID="{49E2FD9A-E8EB-40C8-97F9-F7AE09BC54A3}" presName="compNode" presStyleCnt="0"/>
      <dgm:spPr/>
    </dgm:pt>
    <dgm:pt modelId="{03FDFEFB-7177-4EF6-B92F-EADAD5F11E14}" type="pres">
      <dgm:prSet presAssocID="{49E2FD9A-E8EB-40C8-97F9-F7AE09BC54A3}" presName="iconBgRect" presStyleLbl="bgShp" presStyleIdx="1" presStyleCnt="7"/>
      <dgm:spPr/>
    </dgm:pt>
    <dgm:pt modelId="{686FC5B4-4E64-4266-A032-8EF0CA4AD48F}" type="pres">
      <dgm:prSet presAssocID="{49E2FD9A-E8EB-40C8-97F9-F7AE09BC54A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7B0855B-BADE-45D7-8729-CBB736CA3E42}" type="pres">
      <dgm:prSet presAssocID="{49E2FD9A-E8EB-40C8-97F9-F7AE09BC54A3}" presName="spaceRect" presStyleCnt="0"/>
      <dgm:spPr/>
    </dgm:pt>
    <dgm:pt modelId="{10FBB619-4C65-4BDB-B794-EF3176251124}" type="pres">
      <dgm:prSet presAssocID="{49E2FD9A-E8EB-40C8-97F9-F7AE09BC54A3}" presName="textRect" presStyleLbl="revTx" presStyleIdx="1" presStyleCnt="7">
        <dgm:presLayoutVars>
          <dgm:chMax val="1"/>
          <dgm:chPref val="1"/>
        </dgm:presLayoutVars>
      </dgm:prSet>
      <dgm:spPr/>
    </dgm:pt>
    <dgm:pt modelId="{F87C3C58-474A-42E2-BF2E-C383D7FE4B15}" type="pres">
      <dgm:prSet presAssocID="{89CB60D2-ABE8-4C16-AD19-AC563AE3E35E}" presName="sibTrans" presStyleCnt="0"/>
      <dgm:spPr/>
    </dgm:pt>
    <dgm:pt modelId="{E718642A-7994-42FE-9D4E-BE9F962DFDD5}" type="pres">
      <dgm:prSet presAssocID="{E2D10793-E160-4EF9-AECA-B6321BDA3F9A}" presName="compNode" presStyleCnt="0"/>
      <dgm:spPr/>
    </dgm:pt>
    <dgm:pt modelId="{5CF9F8EB-E869-4C79-B1F9-9539CED9D083}" type="pres">
      <dgm:prSet presAssocID="{E2D10793-E160-4EF9-AECA-B6321BDA3F9A}" presName="iconBgRect" presStyleLbl="bgShp" presStyleIdx="2" presStyleCnt="7"/>
      <dgm:spPr/>
    </dgm:pt>
    <dgm:pt modelId="{B2917857-D90E-4272-B0B4-0DFA3EDEE8B0}" type="pres">
      <dgm:prSet presAssocID="{E2D10793-E160-4EF9-AECA-B6321BDA3F9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439E90A7-215F-4781-A73F-933F36D8BDF3}" type="pres">
      <dgm:prSet presAssocID="{E2D10793-E160-4EF9-AECA-B6321BDA3F9A}" presName="spaceRect" presStyleCnt="0"/>
      <dgm:spPr/>
    </dgm:pt>
    <dgm:pt modelId="{FB315256-3FDB-4419-9946-89C4C109CA6E}" type="pres">
      <dgm:prSet presAssocID="{E2D10793-E160-4EF9-AECA-B6321BDA3F9A}" presName="textRect" presStyleLbl="revTx" presStyleIdx="2" presStyleCnt="7">
        <dgm:presLayoutVars>
          <dgm:chMax val="1"/>
          <dgm:chPref val="1"/>
        </dgm:presLayoutVars>
      </dgm:prSet>
      <dgm:spPr/>
    </dgm:pt>
    <dgm:pt modelId="{7B2B20C7-3EED-42E1-A88C-B158A8892F9B}" type="pres">
      <dgm:prSet presAssocID="{836CAFA4-0A40-4295-915E-69E7C5AA6F1E}" presName="sibTrans" presStyleCnt="0"/>
      <dgm:spPr/>
    </dgm:pt>
    <dgm:pt modelId="{01283F21-DB03-4AC1-BB1D-C2BF195362C3}" type="pres">
      <dgm:prSet presAssocID="{410E3B68-FBF1-4853-968F-BFDD0E4386E5}" presName="compNode" presStyleCnt="0"/>
      <dgm:spPr/>
    </dgm:pt>
    <dgm:pt modelId="{3EC2A107-D210-48FD-818B-6B9117924AC7}" type="pres">
      <dgm:prSet presAssocID="{410E3B68-FBF1-4853-968F-BFDD0E4386E5}" presName="iconBgRect" presStyleLbl="bgShp" presStyleIdx="3" presStyleCnt="7"/>
      <dgm:spPr/>
    </dgm:pt>
    <dgm:pt modelId="{92F9E691-8198-4886-8FDB-A6D56F7B0160}" type="pres">
      <dgm:prSet presAssocID="{410E3B68-FBF1-4853-968F-BFDD0E4386E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0F9F58FD-0AB5-40CB-A226-F3E8F9BE7DA6}" type="pres">
      <dgm:prSet presAssocID="{410E3B68-FBF1-4853-968F-BFDD0E4386E5}" presName="spaceRect" presStyleCnt="0"/>
      <dgm:spPr/>
    </dgm:pt>
    <dgm:pt modelId="{92245A85-A3E5-4AFB-BB04-190B87C8C264}" type="pres">
      <dgm:prSet presAssocID="{410E3B68-FBF1-4853-968F-BFDD0E4386E5}" presName="textRect" presStyleLbl="revTx" presStyleIdx="3" presStyleCnt="7">
        <dgm:presLayoutVars>
          <dgm:chMax val="1"/>
          <dgm:chPref val="1"/>
        </dgm:presLayoutVars>
      </dgm:prSet>
      <dgm:spPr/>
    </dgm:pt>
    <dgm:pt modelId="{C974B872-7BD4-43F0-8B67-2DD44F878056}" type="pres">
      <dgm:prSet presAssocID="{799AC395-1580-4708-9016-687B778ED4F3}" presName="sibTrans" presStyleCnt="0"/>
      <dgm:spPr/>
    </dgm:pt>
    <dgm:pt modelId="{5EB591AB-AA14-44B3-8365-52F971AFBA2A}" type="pres">
      <dgm:prSet presAssocID="{9791C769-21CD-47EA-8761-A7445AF77667}" presName="compNode" presStyleCnt="0"/>
      <dgm:spPr/>
    </dgm:pt>
    <dgm:pt modelId="{70B303FF-D453-4C82-8203-DFF52BC8A737}" type="pres">
      <dgm:prSet presAssocID="{9791C769-21CD-47EA-8761-A7445AF77667}" presName="iconBgRect" presStyleLbl="bgShp" presStyleIdx="4" presStyleCnt="7"/>
      <dgm:spPr/>
    </dgm:pt>
    <dgm:pt modelId="{22B68997-2CB4-4B0E-AFAF-D66AA844AAC3}" type="pres">
      <dgm:prSet presAssocID="{9791C769-21CD-47EA-8761-A7445AF7766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7F4115A2-BEA3-45DA-A17D-308E7FD82986}" type="pres">
      <dgm:prSet presAssocID="{9791C769-21CD-47EA-8761-A7445AF77667}" presName="spaceRect" presStyleCnt="0"/>
      <dgm:spPr/>
    </dgm:pt>
    <dgm:pt modelId="{45FB64A5-E929-47CD-B5D6-758A0CFEF49D}" type="pres">
      <dgm:prSet presAssocID="{9791C769-21CD-47EA-8761-A7445AF77667}" presName="textRect" presStyleLbl="revTx" presStyleIdx="4" presStyleCnt="7">
        <dgm:presLayoutVars>
          <dgm:chMax val="1"/>
          <dgm:chPref val="1"/>
        </dgm:presLayoutVars>
      </dgm:prSet>
      <dgm:spPr/>
    </dgm:pt>
    <dgm:pt modelId="{5A6C0ED5-7F44-4A23-8893-AFCEA7A536B1}" type="pres">
      <dgm:prSet presAssocID="{FB203F50-0820-471B-92F0-CB744A8391B2}" presName="sibTrans" presStyleCnt="0"/>
      <dgm:spPr/>
    </dgm:pt>
    <dgm:pt modelId="{8ACE5BA2-C497-4622-B3FA-D0C6853EC888}" type="pres">
      <dgm:prSet presAssocID="{79A9A443-C8FD-456F-8A54-BE77BB89F5F7}" presName="compNode" presStyleCnt="0"/>
      <dgm:spPr/>
    </dgm:pt>
    <dgm:pt modelId="{08B593C2-B1A2-4007-ACA7-0072018F67A6}" type="pres">
      <dgm:prSet presAssocID="{79A9A443-C8FD-456F-8A54-BE77BB89F5F7}" presName="iconBgRect" presStyleLbl="bgShp" presStyleIdx="5" presStyleCnt="7"/>
      <dgm:spPr/>
    </dgm:pt>
    <dgm:pt modelId="{7A12EF11-5CCE-4915-998E-2BD02F59E4DE}" type="pres">
      <dgm:prSet presAssocID="{79A9A443-C8FD-456F-8A54-BE77BB89F5F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BB2BB015-51FA-4239-A6C7-2EE521994BC9}" type="pres">
      <dgm:prSet presAssocID="{79A9A443-C8FD-456F-8A54-BE77BB89F5F7}" presName="spaceRect" presStyleCnt="0"/>
      <dgm:spPr/>
    </dgm:pt>
    <dgm:pt modelId="{9F7505A1-9CFC-4EAE-A9C3-6E30B412345F}" type="pres">
      <dgm:prSet presAssocID="{79A9A443-C8FD-456F-8A54-BE77BB89F5F7}" presName="textRect" presStyleLbl="revTx" presStyleIdx="5" presStyleCnt="7">
        <dgm:presLayoutVars>
          <dgm:chMax val="1"/>
          <dgm:chPref val="1"/>
        </dgm:presLayoutVars>
      </dgm:prSet>
      <dgm:spPr/>
    </dgm:pt>
    <dgm:pt modelId="{E63F7EA7-F43F-4CAB-A8F1-3F00BDC2C9F7}" type="pres">
      <dgm:prSet presAssocID="{06525C30-97A4-410E-9ADA-B1162E485967}" presName="sibTrans" presStyleCnt="0"/>
      <dgm:spPr/>
    </dgm:pt>
    <dgm:pt modelId="{16A15908-B695-4BF9-953D-339F54757588}" type="pres">
      <dgm:prSet presAssocID="{86D00606-4F7F-4202-A69C-C284354D2DFD}" presName="compNode" presStyleCnt="0"/>
      <dgm:spPr/>
    </dgm:pt>
    <dgm:pt modelId="{0DB57A14-E616-41A8-BF34-1DA96BCB4291}" type="pres">
      <dgm:prSet presAssocID="{86D00606-4F7F-4202-A69C-C284354D2DFD}" presName="iconBgRect" presStyleLbl="bgShp" presStyleIdx="6" presStyleCnt="7"/>
      <dgm:spPr/>
    </dgm:pt>
    <dgm:pt modelId="{1D983553-D485-40D8-A89C-6D17E6A3FBEA}" type="pres">
      <dgm:prSet presAssocID="{86D00606-4F7F-4202-A69C-C284354D2DF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ey"/>
        </a:ext>
      </dgm:extLst>
    </dgm:pt>
    <dgm:pt modelId="{01E1BAAD-FBD3-477B-A99A-B213A7FD9983}" type="pres">
      <dgm:prSet presAssocID="{86D00606-4F7F-4202-A69C-C284354D2DFD}" presName="spaceRect" presStyleCnt="0"/>
      <dgm:spPr/>
    </dgm:pt>
    <dgm:pt modelId="{000131F3-AE9A-4563-9F22-B0F29F6AF103}" type="pres">
      <dgm:prSet presAssocID="{86D00606-4F7F-4202-A69C-C284354D2DFD}" presName="textRect" presStyleLbl="revTx" presStyleIdx="6" presStyleCnt="7">
        <dgm:presLayoutVars>
          <dgm:chMax val="1"/>
          <dgm:chPref val="1"/>
        </dgm:presLayoutVars>
      </dgm:prSet>
      <dgm:spPr/>
    </dgm:pt>
  </dgm:ptLst>
  <dgm:cxnLst>
    <dgm:cxn modelId="{952CFB08-0BD8-46F0-8389-E37C60307780}" type="presOf" srcId="{BA01179A-11B3-4732-A322-0C1ACE4C6F76}" destId="{A2F611F0-5945-4332-8A3E-7B101544B217}" srcOrd="0" destOrd="0" presId="urn:microsoft.com/office/officeart/2018/5/layout/IconCircleLabelList"/>
    <dgm:cxn modelId="{8897F910-0354-4177-932B-834BE993B53A}" srcId="{BA01179A-11B3-4732-A322-0C1ACE4C6F76}" destId="{E2D10793-E160-4EF9-AECA-B6321BDA3F9A}" srcOrd="2" destOrd="0" parTransId="{D0C79745-A429-496A-B603-6623752483CB}" sibTransId="{836CAFA4-0A40-4295-915E-69E7C5AA6F1E}"/>
    <dgm:cxn modelId="{462D5F11-1E53-4234-B3B1-0699A1F5DD8B}" type="presOf" srcId="{79A9A443-C8FD-456F-8A54-BE77BB89F5F7}" destId="{9F7505A1-9CFC-4EAE-A9C3-6E30B412345F}" srcOrd="0" destOrd="0" presId="urn:microsoft.com/office/officeart/2018/5/layout/IconCircleLabelList"/>
    <dgm:cxn modelId="{9EA3142B-DA82-48B6-A95F-6876961AC4F6}" type="presOf" srcId="{86D00606-4F7F-4202-A69C-C284354D2DFD}" destId="{000131F3-AE9A-4563-9F22-B0F29F6AF103}" srcOrd="0" destOrd="0" presId="urn:microsoft.com/office/officeart/2018/5/layout/IconCircleLabelList"/>
    <dgm:cxn modelId="{D5538636-BA05-41D5-8BB2-4633AC868F5E}" type="presOf" srcId="{9791C769-21CD-47EA-8761-A7445AF77667}" destId="{45FB64A5-E929-47CD-B5D6-758A0CFEF49D}" srcOrd="0" destOrd="0" presId="urn:microsoft.com/office/officeart/2018/5/layout/IconCircleLabelList"/>
    <dgm:cxn modelId="{B1954E6D-3C0C-41EE-9815-0E0496FDF2FC}" srcId="{BA01179A-11B3-4732-A322-0C1ACE4C6F76}" destId="{49E2FD9A-E8EB-40C8-97F9-F7AE09BC54A3}" srcOrd="1" destOrd="0" parTransId="{5A03E36E-B9D9-496B-A510-A2BF365EA9CC}" sibTransId="{89CB60D2-ABE8-4C16-AD19-AC563AE3E35E}"/>
    <dgm:cxn modelId="{EEF41372-108A-45FC-AF20-EEF7A395958D}" type="presOf" srcId="{E1F6129C-2DAE-4A77-8D6E-2C2632FBB988}" destId="{913429EB-6319-4B01-A6B2-CBFAF0E69EF3}" srcOrd="0" destOrd="0" presId="urn:microsoft.com/office/officeart/2018/5/layout/IconCircleLabelList"/>
    <dgm:cxn modelId="{7B8D1452-1B9A-4273-9B31-CE696348F473}" srcId="{BA01179A-11B3-4732-A322-0C1ACE4C6F76}" destId="{9791C769-21CD-47EA-8761-A7445AF77667}" srcOrd="4" destOrd="0" parTransId="{CFBC5F51-6A56-4E92-97A9-234797895F80}" sibTransId="{FB203F50-0820-471B-92F0-CB744A8391B2}"/>
    <dgm:cxn modelId="{CBE3AD87-599A-4F71-A777-46AA18F2657E}" srcId="{BA01179A-11B3-4732-A322-0C1ACE4C6F76}" destId="{E1F6129C-2DAE-4A77-8D6E-2C2632FBB988}" srcOrd="0" destOrd="0" parTransId="{2267F378-84C3-47E4-88E3-7CBD87AB6F8A}" sibTransId="{5D7FCF31-C154-43D9-92FC-FC9E353C8AE7}"/>
    <dgm:cxn modelId="{23381489-C019-4200-86BB-5F3C1EBB48EC}" srcId="{BA01179A-11B3-4732-A322-0C1ACE4C6F76}" destId="{410E3B68-FBF1-4853-968F-BFDD0E4386E5}" srcOrd="3" destOrd="0" parTransId="{31CB4AB2-E1FD-41AF-AA5E-A60410A19F1E}" sibTransId="{799AC395-1580-4708-9016-687B778ED4F3}"/>
    <dgm:cxn modelId="{BA592C96-3B22-43FF-924C-1868E9778AA4}" srcId="{BA01179A-11B3-4732-A322-0C1ACE4C6F76}" destId="{86D00606-4F7F-4202-A69C-C284354D2DFD}" srcOrd="6" destOrd="0" parTransId="{61B82122-C41E-439E-B999-D63EF81064A9}" sibTransId="{EF3E7E49-D462-4277-8783-87BA0EF4D4A9}"/>
    <dgm:cxn modelId="{345241BA-55C6-44AD-8C50-40DC6A7A5657}" type="presOf" srcId="{410E3B68-FBF1-4853-968F-BFDD0E4386E5}" destId="{92245A85-A3E5-4AFB-BB04-190B87C8C264}" srcOrd="0" destOrd="0" presId="urn:microsoft.com/office/officeart/2018/5/layout/IconCircleLabelList"/>
    <dgm:cxn modelId="{25FDE6D4-BE46-499C-88A1-1EE7B06B8676}" type="presOf" srcId="{E2D10793-E160-4EF9-AECA-B6321BDA3F9A}" destId="{FB315256-3FDB-4419-9946-89C4C109CA6E}" srcOrd="0" destOrd="0" presId="urn:microsoft.com/office/officeart/2018/5/layout/IconCircleLabelList"/>
    <dgm:cxn modelId="{BC0EE6E4-532C-4DAA-8EB8-0EC55E3CFF8D}" type="presOf" srcId="{49E2FD9A-E8EB-40C8-97F9-F7AE09BC54A3}" destId="{10FBB619-4C65-4BDB-B794-EF3176251124}" srcOrd="0" destOrd="0" presId="urn:microsoft.com/office/officeart/2018/5/layout/IconCircleLabelList"/>
    <dgm:cxn modelId="{F8B0E5E6-DF41-4D1D-B5B8-5A7CD90CDAF5}" srcId="{BA01179A-11B3-4732-A322-0C1ACE4C6F76}" destId="{79A9A443-C8FD-456F-8A54-BE77BB89F5F7}" srcOrd="5" destOrd="0" parTransId="{203D30D2-B9F0-45F1-86D5-287AF280FB41}" sibTransId="{06525C30-97A4-410E-9ADA-B1162E485967}"/>
    <dgm:cxn modelId="{46B0FC2A-B087-4FCD-BAAA-339D59394C00}" type="presParOf" srcId="{A2F611F0-5945-4332-8A3E-7B101544B217}" destId="{86A6CB8E-AF68-4DF7-8C93-9C049FBCCFB8}" srcOrd="0" destOrd="0" presId="urn:microsoft.com/office/officeart/2018/5/layout/IconCircleLabelList"/>
    <dgm:cxn modelId="{98CBFD61-77E2-49C1-B4E8-A82B96D1AE46}" type="presParOf" srcId="{86A6CB8E-AF68-4DF7-8C93-9C049FBCCFB8}" destId="{407C53E6-8AA0-486E-9C46-AC8100EC81F5}" srcOrd="0" destOrd="0" presId="urn:microsoft.com/office/officeart/2018/5/layout/IconCircleLabelList"/>
    <dgm:cxn modelId="{7CEDDF19-DA0F-4A4F-95A4-C866E14F1F45}" type="presParOf" srcId="{86A6CB8E-AF68-4DF7-8C93-9C049FBCCFB8}" destId="{898D86F1-7688-4C6E-9C40-AFBD5A28DDD0}" srcOrd="1" destOrd="0" presId="urn:microsoft.com/office/officeart/2018/5/layout/IconCircleLabelList"/>
    <dgm:cxn modelId="{0AC08506-8A2A-4FE1-891F-67B7E90F31C1}" type="presParOf" srcId="{86A6CB8E-AF68-4DF7-8C93-9C049FBCCFB8}" destId="{41381FDD-A892-49CB-A4B8-156ACEB1D33B}" srcOrd="2" destOrd="0" presId="urn:microsoft.com/office/officeart/2018/5/layout/IconCircleLabelList"/>
    <dgm:cxn modelId="{CD5232BA-A698-40B9-A180-0BDD1A8A6C53}" type="presParOf" srcId="{86A6CB8E-AF68-4DF7-8C93-9C049FBCCFB8}" destId="{913429EB-6319-4B01-A6B2-CBFAF0E69EF3}" srcOrd="3" destOrd="0" presId="urn:microsoft.com/office/officeart/2018/5/layout/IconCircleLabelList"/>
    <dgm:cxn modelId="{DADA5EF9-BA0A-4D10-A3FB-6E04F80FEDC7}" type="presParOf" srcId="{A2F611F0-5945-4332-8A3E-7B101544B217}" destId="{F9C6B353-0790-45BA-8CFE-D3D16908DD40}" srcOrd="1" destOrd="0" presId="urn:microsoft.com/office/officeart/2018/5/layout/IconCircleLabelList"/>
    <dgm:cxn modelId="{B3B5096D-9002-4CBF-B9F9-220DA26F2F30}" type="presParOf" srcId="{A2F611F0-5945-4332-8A3E-7B101544B217}" destId="{401B9FED-10DA-487A-A258-7D228DF3C341}" srcOrd="2" destOrd="0" presId="urn:microsoft.com/office/officeart/2018/5/layout/IconCircleLabelList"/>
    <dgm:cxn modelId="{3A0325B1-7055-4567-90D2-9FB83EB40966}" type="presParOf" srcId="{401B9FED-10DA-487A-A258-7D228DF3C341}" destId="{03FDFEFB-7177-4EF6-B92F-EADAD5F11E14}" srcOrd="0" destOrd="0" presId="urn:microsoft.com/office/officeart/2018/5/layout/IconCircleLabelList"/>
    <dgm:cxn modelId="{0B082EC4-A49C-4AC6-8B7B-949C986749D9}" type="presParOf" srcId="{401B9FED-10DA-487A-A258-7D228DF3C341}" destId="{686FC5B4-4E64-4266-A032-8EF0CA4AD48F}" srcOrd="1" destOrd="0" presId="urn:microsoft.com/office/officeart/2018/5/layout/IconCircleLabelList"/>
    <dgm:cxn modelId="{043D2464-2DBF-4278-9592-0A547458B8BF}" type="presParOf" srcId="{401B9FED-10DA-487A-A258-7D228DF3C341}" destId="{97B0855B-BADE-45D7-8729-CBB736CA3E42}" srcOrd="2" destOrd="0" presId="urn:microsoft.com/office/officeart/2018/5/layout/IconCircleLabelList"/>
    <dgm:cxn modelId="{5D26B3B8-8AEA-4300-8680-40085DA03CF8}" type="presParOf" srcId="{401B9FED-10DA-487A-A258-7D228DF3C341}" destId="{10FBB619-4C65-4BDB-B794-EF3176251124}" srcOrd="3" destOrd="0" presId="urn:microsoft.com/office/officeart/2018/5/layout/IconCircleLabelList"/>
    <dgm:cxn modelId="{0B4902F9-ECE0-444E-8246-4352BE5A756B}" type="presParOf" srcId="{A2F611F0-5945-4332-8A3E-7B101544B217}" destId="{F87C3C58-474A-42E2-BF2E-C383D7FE4B15}" srcOrd="3" destOrd="0" presId="urn:microsoft.com/office/officeart/2018/5/layout/IconCircleLabelList"/>
    <dgm:cxn modelId="{BAA2B35D-8945-4BB1-A972-E58B469C5699}" type="presParOf" srcId="{A2F611F0-5945-4332-8A3E-7B101544B217}" destId="{E718642A-7994-42FE-9D4E-BE9F962DFDD5}" srcOrd="4" destOrd="0" presId="urn:microsoft.com/office/officeart/2018/5/layout/IconCircleLabelList"/>
    <dgm:cxn modelId="{45BBAF35-A2BE-4D00-8DF1-E6BBC02AD5BA}" type="presParOf" srcId="{E718642A-7994-42FE-9D4E-BE9F962DFDD5}" destId="{5CF9F8EB-E869-4C79-B1F9-9539CED9D083}" srcOrd="0" destOrd="0" presId="urn:microsoft.com/office/officeart/2018/5/layout/IconCircleLabelList"/>
    <dgm:cxn modelId="{6D3397AE-9D32-48CF-B012-EFEC731D53EF}" type="presParOf" srcId="{E718642A-7994-42FE-9D4E-BE9F962DFDD5}" destId="{B2917857-D90E-4272-B0B4-0DFA3EDEE8B0}" srcOrd="1" destOrd="0" presId="urn:microsoft.com/office/officeart/2018/5/layout/IconCircleLabelList"/>
    <dgm:cxn modelId="{F63D9EE2-5E20-4AF8-8119-C982A6D12905}" type="presParOf" srcId="{E718642A-7994-42FE-9D4E-BE9F962DFDD5}" destId="{439E90A7-215F-4781-A73F-933F36D8BDF3}" srcOrd="2" destOrd="0" presId="urn:microsoft.com/office/officeart/2018/5/layout/IconCircleLabelList"/>
    <dgm:cxn modelId="{76797D2E-71FA-489B-8207-27BB801495DE}" type="presParOf" srcId="{E718642A-7994-42FE-9D4E-BE9F962DFDD5}" destId="{FB315256-3FDB-4419-9946-89C4C109CA6E}" srcOrd="3" destOrd="0" presId="urn:microsoft.com/office/officeart/2018/5/layout/IconCircleLabelList"/>
    <dgm:cxn modelId="{7E7B69B9-AE30-4FB8-BF04-0114BC721EDC}" type="presParOf" srcId="{A2F611F0-5945-4332-8A3E-7B101544B217}" destId="{7B2B20C7-3EED-42E1-A88C-B158A8892F9B}" srcOrd="5" destOrd="0" presId="urn:microsoft.com/office/officeart/2018/5/layout/IconCircleLabelList"/>
    <dgm:cxn modelId="{BD864FE3-81E4-46ED-8B52-9A095878A70A}" type="presParOf" srcId="{A2F611F0-5945-4332-8A3E-7B101544B217}" destId="{01283F21-DB03-4AC1-BB1D-C2BF195362C3}" srcOrd="6" destOrd="0" presId="urn:microsoft.com/office/officeart/2018/5/layout/IconCircleLabelList"/>
    <dgm:cxn modelId="{1499682E-E062-468A-A265-E3D49143EB39}" type="presParOf" srcId="{01283F21-DB03-4AC1-BB1D-C2BF195362C3}" destId="{3EC2A107-D210-48FD-818B-6B9117924AC7}" srcOrd="0" destOrd="0" presId="urn:microsoft.com/office/officeart/2018/5/layout/IconCircleLabelList"/>
    <dgm:cxn modelId="{21BCE34C-C6F9-4701-8975-B41710D88A8E}" type="presParOf" srcId="{01283F21-DB03-4AC1-BB1D-C2BF195362C3}" destId="{92F9E691-8198-4886-8FDB-A6D56F7B0160}" srcOrd="1" destOrd="0" presId="urn:microsoft.com/office/officeart/2018/5/layout/IconCircleLabelList"/>
    <dgm:cxn modelId="{E7E8C75E-F893-4559-8C17-06DAA2F95625}" type="presParOf" srcId="{01283F21-DB03-4AC1-BB1D-C2BF195362C3}" destId="{0F9F58FD-0AB5-40CB-A226-F3E8F9BE7DA6}" srcOrd="2" destOrd="0" presId="urn:microsoft.com/office/officeart/2018/5/layout/IconCircleLabelList"/>
    <dgm:cxn modelId="{47410A16-2A8E-42FC-B467-BE7D458455E6}" type="presParOf" srcId="{01283F21-DB03-4AC1-BB1D-C2BF195362C3}" destId="{92245A85-A3E5-4AFB-BB04-190B87C8C264}" srcOrd="3" destOrd="0" presId="urn:microsoft.com/office/officeart/2018/5/layout/IconCircleLabelList"/>
    <dgm:cxn modelId="{F3AAD8B7-9CF5-468D-BD08-C5B864057388}" type="presParOf" srcId="{A2F611F0-5945-4332-8A3E-7B101544B217}" destId="{C974B872-7BD4-43F0-8B67-2DD44F878056}" srcOrd="7" destOrd="0" presId="urn:microsoft.com/office/officeart/2018/5/layout/IconCircleLabelList"/>
    <dgm:cxn modelId="{752284F0-D609-47B6-80D6-0C267242781F}" type="presParOf" srcId="{A2F611F0-5945-4332-8A3E-7B101544B217}" destId="{5EB591AB-AA14-44B3-8365-52F971AFBA2A}" srcOrd="8" destOrd="0" presId="urn:microsoft.com/office/officeart/2018/5/layout/IconCircleLabelList"/>
    <dgm:cxn modelId="{C33AAEE7-8499-4F77-A629-C01209C02451}" type="presParOf" srcId="{5EB591AB-AA14-44B3-8365-52F971AFBA2A}" destId="{70B303FF-D453-4C82-8203-DFF52BC8A737}" srcOrd="0" destOrd="0" presId="urn:microsoft.com/office/officeart/2018/5/layout/IconCircleLabelList"/>
    <dgm:cxn modelId="{BA957A27-DA01-4D1D-8408-C64F564EF3E0}" type="presParOf" srcId="{5EB591AB-AA14-44B3-8365-52F971AFBA2A}" destId="{22B68997-2CB4-4B0E-AFAF-D66AA844AAC3}" srcOrd="1" destOrd="0" presId="urn:microsoft.com/office/officeart/2018/5/layout/IconCircleLabelList"/>
    <dgm:cxn modelId="{AC536EC5-D649-4844-9E55-4F8CA7A9831F}" type="presParOf" srcId="{5EB591AB-AA14-44B3-8365-52F971AFBA2A}" destId="{7F4115A2-BEA3-45DA-A17D-308E7FD82986}" srcOrd="2" destOrd="0" presId="urn:microsoft.com/office/officeart/2018/5/layout/IconCircleLabelList"/>
    <dgm:cxn modelId="{97CAAD0E-6AD7-406E-BC53-7D8B27303269}" type="presParOf" srcId="{5EB591AB-AA14-44B3-8365-52F971AFBA2A}" destId="{45FB64A5-E929-47CD-B5D6-758A0CFEF49D}" srcOrd="3" destOrd="0" presId="urn:microsoft.com/office/officeart/2018/5/layout/IconCircleLabelList"/>
    <dgm:cxn modelId="{E597B6C9-9631-4B7D-A1AC-402429C86411}" type="presParOf" srcId="{A2F611F0-5945-4332-8A3E-7B101544B217}" destId="{5A6C0ED5-7F44-4A23-8893-AFCEA7A536B1}" srcOrd="9" destOrd="0" presId="urn:microsoft.com/office/officeart/2018/5/layout/IconCircleLabelList"/>
    <dgm:cxn modelId="{0DD3A515-66E5-4ABA-BCC4-D7869ADBED30}" type="presParOf" srcId="{A2F611F0-5945-4332-8A3E-7B101544B217}" destId="{8ACE5BA2-C497-4622-B3FA-D0C6853EC888}" srcOrd="10" destOrd="0" presId="urn:microsoft.com/office/officeart/2018/5/layout/IconCircleLabelList"/>
    <dgm:cxn modelId="{BC4D7995-EA89-41CB-AC49-A2FA48355997}" type="presParOf" srcId="{8ACE5BA2-C497-4622-B3FA-D0C6853EC888}" destId="{08B593C2-B1A2-4007-ACA7-0072018F67A6}" srcOrd="0" destOrd="0" presId="urn:microsoft.com/office/officeart/2018/5/layout/IconCircleLabelList"/>
    <dgm:cxn modelId="{5E926C20-C652-499C-B83B-9BC8F4C2C48B}" type="presParOf" srcId="{8ACE5BA2-C497-4622-B3FA-D0C6853EC888}" destId="{7A12EF11-5CCE-4915-998E-2BD02F59E4DE}" srcOrd="1" destOrd="0" presId="urn:microsoft.com/office/officeart/2018/5/layout/IconCircleLabelList"/>
    <dgm:cxn modelId="{639224BA-71F1-459D-AA33-9AD4AA86DC93}" type="presParOf" srcId="{8ACE5BA2-C497-4622-B3FA-D0C6853EC888}" destId="{BB2BB015-51FA-4239-A6C7-2EE521994BC9}" srcOrd="2" destOrd="0" presId="urn:microsoft.com/office/officeart/2018/5/layout/IconCircleLabelList"/>
    <dgm:cxn modelId="{2F9D216E-8250-4E66-8881-1C6B248DA13D}" type="presParOf" srcId="{8ACE5BA2-C497-4622-B3FA-D0C6853EC888}" destId="{9F7505A1-9CFC-4EAE-A9C3-6E30B412345F}" srcOrd="3" destOrd="0" presId="urn:microsoft.com/office/officeart/2018/5/layout/IconCircleLabelList"/>
    <dgm:cxn modelId="{F901137D-54E1-4341-BE48-95E6C003B485}" type="presParOf" srcId="{A2F611F0-5945-4332-8A3E-7B101544B217}" destId="{E63F7EA7-F43F-4CAB-A8F1-3F00BDC2C9F7}" srcOrd="11" destOrd="0" presId="urn:microsoft.com/office/officeart/2018/5/layout/IconCircleLabelList"/>
    <dgm:cxn modelId="{4644DEFE-DF95-496F-BE72-9A8E4A670027}" type="presParOf" srcId="{A2F611F0-5945-4332-8A3E-7B101544B217}" destId="{16A15908-B695-4BF9-953D-339F54757588}" srcOrd="12" destOrd="0" presId="urn:microsoft.com/office/officeart/2018/5/layout/IconCircleLabelList"/>
    <dgm:cxn modelId="{73C3F49A-9EE9-451B-97C1-8FF5F9EB3DAA}" type="presParOf" srcId="{16A15908-B695-4BF9-953D-339F54757588}" destId="{0DB57A14-E616-41A8-BF34-1DA96BCB4291}" srcOrd="0" destOrd="0" presId="urn:microsoft.com/office/officeart/2018/5/layout/IconCircleLabelList"/>
    <dgm:cxn modelId="{ABD70633-47F5-462D-AAB1-CC39CCFD74A9}" type="presParOf" srcId="{16A15908-B695-4BF9-953D-339F54757588}" destId="{1D983553-D485-40D8-A89C-6D17E6A3FBEA}" srcOrd="1" destOrd="0" presId="urn:microsoft.com/office/officeart/2018/5/layout/IconCircleLabelList"/>
    <dgm:cxn modelId="{3D296130-B6FF-4E31-9608-8A4242345074}" type="presParOf" srcId="{16A15908-B695-4BF9-953D-339F54757588}" destId="{01E1BAAD-FBD3-477B-A99A-B213A7FD9983}" srcOrd="2" destOrd="0" presId="urn:microsoft.com/office/officeart/2018/5/layout/IconCircleLabelList"/>
    <dgm:cxn modelId="{7A25E72C-075F-4C9E-BFEF-291B3490FE30}" type="presParOf" srcId="{16A15908-B695-4BF9-953D-339F54757588}" destId="{000131F3-AE9A-4563-9F22-B0F29F6AF10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2F3E4-E869-49EA-8D46-C32DB7DBE36D}">
      <dsp:nvSpPr>
        <dsp:cNvPr id="0" name=""/>
        <dsp:cNvSpPr/>
      </dsp:nvSpPr>
      <dsp:spPr>
        <a:xfrm>
          <a:off x="0" y="2040"/>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9CCC3-C558-4DEF-BCC6-93FE6F826BEF}">
      <dsp:nvSpPr>
        <dsp:cNvPr id="0" name=""/>
        <dsp:cNvSpPr/>
      </dsp:nvSpPr>
      <dsp:spPr>
        <a:xfrm>
          <a:off x="312888" y="234768"/>
          <a:ext cx="568888" cy="5688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550AD6-1C91-40B1-B3F1-A21678AE842E}">
      <dsp:nvSpPr>
        <dsp:cNvPr id="0" name=""/>
        <dsp:cNvSpPr/>
      </dsp:nvSpPr>
      <dsp:spPr>
        <a:xfrm>
          <a:off x="1194666" y="2040"/>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55650">
            <a:lnSpc>
              <a:spcPct val="100000"/>
            </a:lnSpc>
            <a:spcBef>
              <a:spcPct val="0"/>
            </a:spcBef>
            <a:spcAft>
              <a:spcPct val="35000"/>
            </a:spcAft>
            <a:buNone/>
          </a:pPr>
          <a:r>
            <a:rPr lang="en-CA" sz="1700" kern="1200" dirty="0"/>
            <a:t>Essential business issue</a:t>
          </a:r>
          <a:endParaRPr lang="en-US" sz="1700" kern="1200" dirty="0"/>
        </a:p>
      </dsp:txBody>
      <dsp:txXfrm>
        <a:off x="1194666" y="2040"/>
        <a:ext cx="4691624" cy="1034343"/>
      </dsp:txXfrm>
    </dsp:sp>
    <dsp:sp modelId="{C43D2B6A-E7DE-4988-B614-76BF90E38940}">
      <dsp:nvSpPr>
        <dsp:cNvPr id="0" name=""/>
        <dsp:cNvSpPr/>
      </dsp:nvSpPr>
      <dsp:spPr>
        <a:xfrm>
          <a:off x="0" y="1294969"/>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A24C5-3032-4A41-AE98-5D5094F76A3B}">
      <dsp:nvSpPr>
        <dsp:cNvPr id="0" name=""/>
        <dsp:cNvSpPr/>
      </dsp:nvSpPr>
      <dsp:spPr>
        <a:xfrm>
          <a:off x="312888" y="1527696"/>
          <a:ext cx="568888" cy="5688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0CFE80-5B3D-4740-AECB-D77AEC32C4A9}">
      <dsp:nvSpPr>
        <dsp:cNvPr id="0" name=""/>
        <dsp:cNvSpPr/>
      </dsp:nvSpPr>
      <dsp:spPr>
        <a:xfrm>
          <a:off x="1194666" y="1294969"/>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55650">
            <a:lnSpc>
              <a:spcPct val="100000"/>
            </a:lnSpc>
            <a:spcBef>
              <a:spcPct val="0"/>
            </a:spcBef>
            <a:spcAft>
              <a:spcPct val="35000"/>
            </a:spcAft>
            <a:buNone/>
          </a:pPr>
          <a:r>
            <a:rPr lang="en-CA" sz="1700" kern="1200"/>
            <a:t>Time series analysis involves methods for analysing time series data to extract meaningful statistics and other characteristic of data</a:t>
          </a:r>
          <a:endParaRPr lang="en-US" sz="1700" kern="1200"/>
        </a:p>
      </dsp:txBody>
      <dsp:txXfrm>
        <a:off x="1194666" y="1294969"/>
        <a:ext cx="4691624" cy="1034343"/>
      </dsp:txXfrm>
    </dsp:sp>
    <dsp:sp modelId="{9D594E03-E997-48BD-9770-23EC762CBDCE}">
      <dsp:nvSpPr>
        <dsp:cNvPr id="0" name=""/>
        <dsp:cNvSpPr/>
      </dsp:nvSpPr>
      <dsp:spPr>
        <a:xfrm>
          <a:off x="0" y="2587898"/>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6C2CB-472B-4496-B091-3EEDD6E8731F}">
      <dsp:nvSpPr>
        <dsp:cNvPr id="0" name=""/>
        <dsp:cNvSpPr/>
      </dsp:nvSpPr>
      <dsp:spPr>
        <a:xfrm>
          <a:off x="312888" y="2820625"/>
          <a:ext cx="568888" cy="5688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7EC4C4-01FC-4E29-8B67-BE60428C1B96}">
      <dsp:nvSpPr>
        <dsp:cNvPr id="0" name=""/>
        <dsp:cNvSpPr/>
      </dsp:nvSpPr>
      <dsp:spPr>
        <a:xfrm>
          <a:off x="1194666" y="2587898"/>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55650">
            <a:lnSpc>
              <a:spcPct val="100000"/>
            </a:lnSpc>
            <a:spcBef>
              <a:spcPct val="0"/>
            </a:spcBef>
            <a:spcAft>
              <a:spcPct val="35000"/>
            </a:spcAft>
            <a:buNone/>
          </a:pPr>
          <a:r>
            <a:rPr lang="en-CA" sz="1700" kern="1200" dirty="0"/>
            <a:t>Implies analysing data </a:t>
          </a:r>
          <a:endParaRPr lang="en-US" sz="1700" kern="1200" dirty="0"/>
        </a:p>
      </dsp:txBody>
      <dsp:txXfrm>
        <a:off x="1194666" y="2587898"/>
        <a:ext cx="4691624" cy="1034343"/>
      </dsp:txXfrm>
    </dsp:sp>
    <dsp:sp modelId="{0C8B14AE-31C7-47C4-8414-90ABE7D6C659}">
      <dsp:nvSpPr>
        <dsp:cNvPr id="0" name=""/>
        <dsp:cNvSpPr/>
      </dsp:nvSpPr>
      <dsp:spPr>
        <a:xfrm>
          <a:off x="0" y="3880827"/>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D67B4-FEBE-4093-A04C-54481E4666A7}">
      <dsp:nvSpPr>
        <dsp:cNvPr id="0" name=""/>
        <dsp:cNvSpPr/>
      </dsp:nvSpPr>
      <dsp:spPr>
        <a:xfrm>
          <a:off x="312888" y="4113554"/>
          <a:ext cx="568888" cy="5688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B147CC-9E13-4231-B8AD-ECC873C036A7}">
      <dsp:nvSpPr>
        <dsp:cNvPr id="0" name=""/>
        <dsp:cNvSpPr/>
      </dsp:nvSpPr>
      <dsp:spPr>
        <a:xfrm>
          <a:off x="1194666" y="3880827"/>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55650">
            <a:lnSpc>
              <a:spcPct val="100000"/>
            </a:lnSpc>
            <a:spcBef>
              <a:spcPct val="0"/>
            </a:spcBef>
            <a:spcAft>
              <a:spcPct val="35000"/>
            </a:spcAft>
            <a:buNone/>
          </a:pPr>
          <a:r>
            <a:rPr lang="en-CA" sz="1700" kern="1200" dirty="0"/>
            <a:t>Inventory models</a:t>
          </a:r>
          <a:endParaRPr lang="en-US" sz="1700" kern="1200" dirty="0"/>
        </a:p>
      </dsp:txBody>
      <dsp:txXfrm>
        <a:off x="1194666" y="3880827"/>
        <a:ext cx="4691624" cy="1034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C53E6-8AA0-486E-9C46-AC8100EC81F5}">
      <dsp:nvSpPr>
        <dsp:cNvPr id="0" name=""/>
        <dsp:cNvSpPr/>
      </dsp:nvSpPr>
      <dsp:spPr>
        <a:xfrm>
          <a:off x="452222" y="1288"/>
          <a:ext cx="904992" cy="9049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8D86F1-7688-4C6E-9C40-AFBD5A28DDD0}">
      <dsp:nvSpPr>
        <dsp:cNvPr id="0" name=""/>
        <dsp:cNvSpPr/>
      </dsp:nvSpPr>
      <dsp:spPr>
        <a:xfrm>
          <a:off x="645090" y="194155"/>
          <a:ext cx="519257" cy="519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3429EB-6319-4B01-A6B2-CBFAF0E69EF3}">
      <dsp:nvSpPr>
        <dsp:cNvPr id="0" name=""/>
        <dsp:cNvSpPr/>
      </dsp:nvSpPr>
      <dsp:spPr>
        <a:xfrm>
          <a:off x="162922" y="1188163"/>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Data Processing</a:t>
          </a:r>
          <a:endParaRPr lang="en-US" sz="1400" kern="1200">
            <a:latin typeface="Times New Roman" panose="02020603050405020304" pitchFamily="18" charset="0"/>
            <a:cs typeface="Times New Roman" panose="02020603050405020304" pitchFamily="18" charset="0"/>
          </a:endParaRPr>
        </a:p>
      </dsp:txBody>
      <dsp:txXfrm>
        <a:off x="162922" y="1188163"/>
        <a:ext cx="1483593" cy="593437"/>
      </dsp:txXfrm>
    </dsp:sp>
    <dsp:sp modelId="{03FDFEFB-7177-4EF6-B92F-EADAD5F11E14}">
      <dsp:nvSpPr>
        <dsp:cNvPr id="0" name=""/>
        <dsp:cNvSpPr/>
      </dsp:nvSpPr>
      <dsp:spPr>
        <a:xfrm>
          <a:off x="2195445" y="1288"/>
          <a:ext cx="904992" cy="90499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FC5B4-4E64-4266-A032-8EF0CA4AD48F}">
      <dsp:nvSpPr>
        <dsp:cNvPr id="0" name=""/>
        <dsp:cNvSpPr/>
      </dsp:nvSpPr>
      <dsp:spPr>
        <a:xfrm>
          <a:off x="2388312" y="194155"/>
          <a:ext cx="519257" cy="519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FBB619-4C65-4BDB-B794-EF3176251124}">
      <dsp:nvSpPr>
        <dsp:cNvPr id="0" name=""/>
        <dsp:cNvSpPr/>
      </dsp:nvSpPr>
      <dsp:spPr>
        <a:xfrm>
          <a:off x="1906144" y="1188163"/>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Indexing</a:t>
          </a:r>
          <a:endParaRPr lang="en-US" sz="1400" kern="1200">
            <a:latin typeface="Times New Roman" panose="02020603050405020304" pitchFamily="18" charset="0"/>
            <a:cs typeface="Times New Roman" panose="02020603050405020304" pitchFamily="18" charset="0"/>
          </a:endParaRPr>
        </a:p>
      </dsp:txBody>
      <dsp:txXfrm>
        <a:off x="1906144" y="1188163"/>
        <a:ext cx="1483593" cy="593437"/>
      </dsp:txXfrm>
    </dsp:sp>
    <dsp:sp modelId="{5CF9F8EB-E869-4C79-B1F9-9539CED9D083}">
      <dsp:nvSpPr>
        <dsp:cNvPr id="0" name=""/>
        <dsp:cNvSpPr/>
      </dsp:nvSpPr>
      <dsp:spPr>
        <a:xfrm>
          <a:off x="3938668" y="1288"/>
          <a:ext cx="904992" cy="90499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17857-D90E-4272-B0B4-0DFA3EDEE8B0}">
      <dsp:nvSpPr>
        <dsp:cNvPr id="0" name=""/>
        <dsp:cNvSpPr/>
      </dsp:nvSpPr>
      <dsp:spPr>
        <a:xfrm>
          <a:off x="4131535" y="194155"/>
          <a:ext cx="519257" cy="519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315256-3FDB-4419-9946-89C4C109CA6E}">
      <dsp:nvSpPr>
        <dsp:cNvPr id="0" name=""/>
        <dsp:cNvSpPr/>
      </dsp:nvSpPr>
      <dsp:spPr>
        <a:xfrm>
          <a:off x="3649367" y="1188163"/>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Time Series</a:t>
          </a:r>
          <a:endParaRPr lang="en-US" sz="1400" kern="1200">
            <a:latin typeface="Times New Roman" panose="02020603050405020304" pitchFamily="18" charset="0"/>
            <a:cs typeface="Times New Roman" panose="02020603050405020304" pitchFamily="18" charset="0"/>
          </a:endParaRPr>
        </a:p>
      </dsp:txBody>
      <dsp:txXfrm>
        <a:off x="3649367" y="1188163"/>
        <a:ext cx="1483593" cy="593437"/>
      </dsp:txXfrm>
    </dsp:sp>
    <dsp:sp modelId="{3EC2A107-D210-48FD-818B-6B9117924AC7}">
      <dsp:nvSpPr>
        <dsp:cNvPr id="0" name=""/>
        <dsp:cNvSpPr/>
      </dsp:nvSpPr>
      <dsp:spPr>
        <a:xfrm>
          <a:off x="5681890" y="1288"/>
          <a:ext cx="904992" cy="90499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9E691-8198-4886-8FDB-A6D56F7B0160}">
      <dsp:nvSpPr>
        <dsp:cNvPr id="0" name=""/>
        <dsp:cNvSpPr/>
      </dsp:nvSpPr>
      <dsp:spPr>
        <a:xfrm>
          <a:off x="5874758" y="194155"/>
          <a:ext cx="519257" cy="519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245A85-A3E5-4AFB-BB04-190B87C8C264}">
      <dsp:nvSpPr>
        <dsp:cNvPr id="0" name=""/>
        <dsp:cNvSpPr/>
      </dsp:nvSpPr>
      <dsp:spPr>
        <a:xfrm>
          <a:off x="5392590" y="1188163"/>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Data Visualization</a:t>
          </a:r>
          <a:endParaRPr lang="en-US" sz="1400" kern="1200">
            <a:latin typeface="Times New Roman" panose="02020603050405020304" pitchFamily="18" charset="0"/>
            <a:cs typeface="Times New Roman" panose="02020603050405020304" pitchFamily="18" charset="0"/>
          </a:endParaRPr>
        </a:p>
      </dsp:txBody>
      <dsp:txXfrm>
        <a:off x="5392590" y="1188163"/>
        <a:ext cx="1483593" cy="593437"/>
      </dsp:txXfrm>
    </dsp:sp>
    <dsp:sp modelId="{70B303FF-D453-4C82-8203-DFF52BC8A737}">
      <dsp:nvSpPr>
        <dsp:cNvPr id="0" name=""/>
        <dsp:cNvSpPr/>
      </dsp:nvSpPr>
      <dsp:spPr>
        <a:xfrm>
          <a:off x="1323834" y="2152499"/>
          <a:ext cx="904992" cy="90499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B68997-2CB4-4B0E-AFAF-D66AA844AAC3}">
      <dsp:nvSpPr>
        <dsp:cNvPr id="0" name=""/>
        <dsp:cNvSpPr/>
      </dsp:nvSpPr>
      <dsp:spPr>
        <a:xfrm>
          <a:off x="1516701" y="2345366"/>
          <a:ext cx="519257" cy="519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FB64A5-E929-47CD-B5D6-758A0CFEF49D}">
      <dsp:nvSpPr>
        <dsp:cNvPr id="0" name=""/>
        <dsp:cNvSpPr/>
      </dsp:nvSpPr>
      <dsp:spPr>
        <a:xfrm>
          <a:off x="1034533" y="3339374"/>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forecasting with ARIMA</a:t>
          </a:r>
          <a:endParaRPr lang="en-US" sz="1400" kern="1200">
            <a:latin typeface="Times New Roman" panose="02020603050405020304" pitchFamily="18" charset="0"/>
            <a:cs typeface="Times New Roman" panose="02020603050405020304" pitchFamily="18" charset="0"/>
          </a:endParaRPr>
        </a:p>
      </dsp:txBody>
      <dsp:txXfrm>
        <a:off x="1034533" y="3339374"/>
        <a:ext cx="1483593" cy="593437"/>
      </dsp:txXfrm>
    </dsp:sp>
    <dsp:sp modelId="{08B593C2-B1A2-4007-ACA7-0072018F67A6}">
      <dsp:nvSpPr>
        <dsp:cNvPr id="0" name=""/>
        <dsp:cNvSpPr/>
      </dsp:nvSpPr>
      <dsp:spPr>
        <a:xfrm>
          <a:off x="3067056" y="2152499"/>
          <a:ext cx="904992" cy="9049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2EF11-5CCE-4915-998E-2BD02F59E4DE}">
      <dsp:nvSpPr>
        <dsp:cNvPr id="0" name=""/>
        <dsp:cNvSpPr/>
      </dsp:nvSpPr>
      <dsp:spPr>
        <a:xfrm>
          <a:off x="3259924" y="2345366"/>
          <a:ext cx="519257" cy="5192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7505A1-9CFC-4EAE-A9C3-6E30B412345F}">
      <dsp:nvSpPr>
        <dsp:cNvPr id="0" name=""/>
        <dsp:cNvSpPr/>
      </dsp:nvSpPr>
      <dsp:spPr>
        <a:xfrm>
          <a:off x="2777756" y="3339374"/>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ABC Analysis</a:t>
          </a:r>
          <a:endParaRPr lang="en-US" sz="1400" kern="1200">
            <a:latin typeface="Times New Roman" panose="02020603050405020304" pitchFamily="18" charset="0"/>
            <a:cs typeface="Times New Roman" panose="02020603050405020304" pitchFamily="18" charset="0"/>
          </a:endParaRPr>
        </a:p>
      </dsp:txBody>
      <dsp:txXfrm>
        <a:off x="2777756" y="3339374"/>
        <a:ext cx="1483593" cy="593437"/>
      </dsp:txXfrm>
    </dsp:sp>
    <dsp:sp modelId="{0DB57A14-E616-41A8-BF34-1DA96BCB4291}">
      <dsp:nvSpPr>
        <dsp:cNvPr id="0" name=""/>
        <dsp:cNvSpPr/>
      </dsp:nvSpPr>
      <dsp:spPr>
        <a:xfrm>
          <a:off x="4810279" y="2152499"/>
          <a:ext cx="904992" cy="90499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83553-D485-40D8-A89C-6D17E6A3FBEA}">
      <dsp:nvSpPr>
        <dsp:cNvPr id="0" name=""/>
        <dsp:cNvSpPr/>
      </dsp:nvSpPr>
      <dsp:spPr>
        <a:xfrm>
          <a:off x="5003146" y="2345366"/>
          <a:ext cx="519257" cy="51925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0131F3-AE9A-4563-9F22-B0F29F6AF103}">
      <dsp:nvSpPr>
        <dsp:cNvPr id="0" name=""/>
        <dsp:cNvSpPr/>
      </dsp:nvSpPr>
      <dsp:spPr>
        <a:xfrm>
          <a:off x="4520978" y="3339374"/>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b="1" kern="1200">
              <a:latin typeface="Times New Roman" panose="02020603050405020304" pitchFamily="18" charset="0"/>
              <a:cs typeface="Times New Roman" panose="02020603050405020304" pitchFamily="18" charset="0"/>
            </a:rPr>
            <a:t>Profit Model</a:t>
          </a:r>
          <a:endParaRPr lang="en-US" sz="1400" kern="1200">
            <a:latin typeface="Times New Roman" panose="02020603050405020304" pitchFamily="18" charset="0"/>
            <a:cs typeface="Times New Roman" panose="02020603050405020304" pitchFamily="18" charset="0"/>
          </a:endParaRPr>
        </a:p>
      </dsp:txBody>
      <dsp:txXfrm>
        <a:off x="4520978" y="3339374"/>
        <a:ext cx="1483593" cy="5934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11CFF-86A4-468A-A730-32B09184A4CE}" type="datetimeFigureOut">
              <a:rPr lang="en-CA" smtClean="0"/>
              <a:t>2020-08-09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3EE05-15F7-40E5-BA4F-C094916C4519}" type="slidenum">
              <a:rPr lang="en-CA" smtClean="0"/>
              <a:t>‹#›</a:t>
            </a:fld>
            <a:endParaRPr lang="en-CA"/>
          </a:p>
        </p:txBody>
      </p:sp>
    </p:spTree>
    <p:extLst>
      <p:ext uri="{BB962C8B-B14F-4D97-AF65-F5344CB8AC3E}">
        <p14:creationId xmlns:p14="http://schemas.microsoft.com/office/powerpoint/2010/main" val="129524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Hello, My name is Yash, Today me and my group members </a:t>
            </a:r>
            <a:r>
              <a:rPr lang="en-US" err="1"/>
              <a:t>Akashkumar</a:t>
            </a:r>
            <a:r>
              <a:rPr lang="en-US"/>
              <a:t>, </a:t>
            </a:r>
            <a:r>
              <a:rPr lang="en-US" err="1"/>
              <a:t>Himaxi</a:t>
            </a:r>
            <a:r>
              <a:rPr lang="en-US"/>
              <a:t>, and Vidhi will be discussing about out project “ Anatomy With Chatbot”.</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90102F-9E37-439C-8C2F-763074728A7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862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ABE3C1-DBE1-495D-B57B-2849774B866A}" type="datetimeFigureOut">
              <a:rPr lang="en-US" smtClean="0"/>
              <a:t>8/9/2020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66892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234358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707505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660752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439172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676552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1278710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47165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36797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56086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8645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222600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8/9/2020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59091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8/9/2020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72232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D24A7AC-904D-4781-85BA-7D10C17ED021}" type="datetimeFigureOut">
              <a:rPr lang="en-US" smtClean="0"/>
              <a:t>8/9/2020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894123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267945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84450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8/9/2020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375342337"/>
      </p:ext>
    </p:extLst>
  </p:cSld>
  <p:clrMap bg1="dk1" tx1="lt1" bg2="dk2" tx2="lt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4">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0" name="Picture 16">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p:cNvSpPr>
            <a:spLocks noGrp="1"/>
          </p:cNvSpPr>
          <p:nvPr>
            <p:ph type="ctrTitle"/>
          </p:nvPr>
        </p:nvSpPr>
        <p:spPr>
          <a:xfrm>
            <a:off x="180468" y="794455"/>
            <a:ext cx="5325200" cy="1981472"/>
          </a:xfrm>
        </p:spPr>
        <p:txBody>
          <a:bodyPr>
            <a:normAutofit/>
          </a:bodyPr>
          <a:lstStyle/>
          <a:p>
            <a:pPr algn="l">
              <a:lnSpc>
                <a:spcPct val="90000"/>
              </a:lnSpc>
              <a:spcAft>
                <a:spcPts val="800"/>
              </a:spcAft>
            </a:pPr>
            <a:r>
              <a:rPr lang="en-CA" sz="3200" cap="none"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 Profit Function- Using Time Series Technique To Improve The Profits For Inventory Systems</a:t>
            </a:r>
            <a:endParaRPr lang="en-CA" sz="3200" cap="none"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p:cNvSpPr>
            <a:spLocks noGrp="1"/>
          </p:cNvSpPr>
          <p:nvPr>
            <p:ph type="subTitle" idx="1"/>
          </p:nvPr>
        </p:nvSpPr>
        <p:spPr>
          <a:xfrm>
            <a:off x="191081" y="3372546"/>
            <a:ext cx="5372591" cy="2149562"/>
          </a:xfrm>
        </p:spPr>
        <p:txBody>
          <a:bodyPr>
            <a:noAutofit/>
          </a:bodyPr>
          <a:lstStyle/>
          <a:p>
            <a:pPr algn="l" fontAlgn="t">
              <a:lnSpc>
                <a:spcPct val="90000"/>
              </a:lnSpc>
            </a:pPr>
            <a:r>
              <a:rPr lang="en-IN" b="1" dirty="0">
                <a:solidFill>
                  <a:srgbClr val="FFFFFF"/>
                </a:solidFill>
                <a:latin typeface="Times New Roman" panose="02020603050405020304" pitchFamily="18" charset="0"/>
                <a:cs typeface="Times New Roman" panose="02020603050405020304" pitchFamily="18" charset="0"/>
              </a:rPr>
              <a:t>Group Members:</a:t>
            </a:r>
          </a:p>
          <a:p>
            <a:pPr algn="l" fontAlgn="t">
              <a:lnSpc>
                <a:spcPct val="90000"/>
              </a:lnSpc>
            </a:pPr>
            <a:endParaRPr lang="en-IN" b="1" dirty="0">
              <a:solidFill>
                <a:srgbClr val="FFFFFF"/>
              </a:solidFill>
              <a:latin typeface="Times New Roman" panose="02020603050405020304" pitchFamily="18" charset="0"/>
              <a:cs typeface="Times New Roman" panose="02020603050405020304" pitchFamily="18" charset="0"/>
            </a:endParaRPr>
          </a:p>
          <a:p>
            <a:pPr algn="l" fontAlgn="t">
              <a:lnSpc>
                <a:spcPct val="90000"/>
              </a:lnSpc>
            </a:pPr>
            <a:r>
              <a:rPr lang="en-IN" dirty="0">
                <a:solidFill>
                  <a:srgbClr val="FFFFFF"/>
                </a:solidFill>
                <a:latin typeface="Times New Roman" panose="02020603050405020304" pitchFamily="18" charset="0"/>
                <a:cs typeface="Times New Roman" panose="02020603050405020304" pitchFamily="18" charset="0"/>
              </a:rPr>
              <a:t>Vidhi Apurva Patel 			110020085</a:t>
            </a:r>
          </a:p>
          <a:p>
            <a:pPr algn="l" fontAlgn="t">
              <a:lnSpc>
                <a:spcPct val="90000"/>
              </a:lnSpc>
            </a:pPr>
            <a:r>
              <a:rPr lang="en-IN" dirty="0">
                <a:solidFill>
                  <a:srgbClr val="FFFFFF"/>
                </a:solidFill>
                <a:latin typeface="Times New Roman" panose="02020603050405020304" pitchFamily="18" charset="0"/>
                <a:cs typeface="Times New Roman" panose="02020603050405020304" pitchFamily="18" charset="0"/>
              </a:rPr>
              <a:t>Heli Amitkumar Varma              110023702</a:t>
            </a:r>
          </a:p>
          <a:p>
            <a:pPr algn="l" fontAlgn="t">
              <a:lnSpc>
                <a:spcPct val="90000"/>
              </a:lnSpc>
            </a:pPr>
            <a:r>
              <a:rPr lang="en-CA" i="0" dirty="0">
                <a:solidFill>
                  <a:srgbClr val="FFFFFF"/>
                </a:solidFill>
                <a:effectLst/>
                <a:latin typeface="Times New Roman" panose="02020603050405020304" pitchFamily="18" charset="0"/>
                <a:cs typeface="Times New Roman" panose="02020603050405020304" pitchFamily="18" charset="0"/>
              </a:rPr>
              <a:t>Dhwani Rajenkumar Parikh    110024223</a:t>
            </a:r>
          </a:p>
          <a:p>
            <a:pPr algn="l" fontAlgn="t">
              <a:lnSpc>
                <a:spcPct val="90000"/>
              </a:lnSpc>
            </a:pPr>
            <a:r>
              <a:rPr lang="en-CA" i="0" dirty="0">
                <a:solidFill>
                  <a:srgbClr val="FFFFFF"/>
                </a:solidFill>
                <a:effectLst/>
                <a:latin typeface="Times New Roman" panose="02020603050405020304" pitchFamily="18" charset="0"/>
                <a:cs typeface="Times New Roman" panose="02020603050405020304" pitchFamily="18" charset="0"/>
              </a:rPr>
              <a:t>Mansi Yogeshbhai Patel            110024276 </a:t>
            </a:r>
            <a:endParaRPr lang="en-IN" dirty="0">
              <a:solidFill>
                <a:srgbClr val="FFFFFF"/>
              </a:solidFill>
              <a:latin typeface="Times New Roman" panose="02020603050405020304" pitchFamily="18" charset="0"/>
              <a:cs typeface="Times New Roman" panose="02020603050405020304" pitchFamily="18" charset="0"/>
            </a:endParaRPr>
          </a:p>
        </p:txBody>
      </p:sp>
      <p:sp useBgFill="1">
        <p:nvSpPr>
          <p:cNvPr id="111"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2"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22">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4" name="Straight Connector 23">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411" y="2115732"/>
            <a:ext cx="5124328" cy="1960054"/>
          </a:xfrm>
          <a:prstGeom prst="rect">
            <a:avLst/>
          </a:prstGeom>
        </p:spPr>
      </p:pic>
      <p:sp>
        <p:nvSpPr>
          <p:cNvPr id="4" name="TextBox 3">
            <a:extLst>
              <a:ext uri="{FF2B5EF4-FFF2-40B4-BE49-F238E27FC236}">
                <a16:creationId xmlns:a16="http://schemas.microsoft.com/office/drawing/2014/main" id="{C9C70684-E14A-488D-A221-84A027954E8F}"/>
              </a:ext>
            </a:extLst>
          </p:cNvPr>
          <p:cNvSpPr txBox="1"/>
          <p:nvPr/>
        </p:nvSpPr>
        <p:spPr>
          <a:xfrm>
            <a:off x="212958" y="199014"/>
            <a:ext cx="2865046" cy="523220"/>
          </a:xfrm>
          <a:prstGeom prst="rect">
            <a:avLst/>
          </a:prstGeom>
          <a:noFill/>
        </p:spPr>
        <p:txBody>
          <a:bodyPr wrap="square" rtlCol="0">
            <a:spAutoFit/>
          </a:bodyPr>
          <a:lstStyle/>
          <a:p>
            <a:pPr marL="0" marR="0" lvl="0" indent="0" algn="l" defTabSz="457200" rtl="0" eaLnBrk="1" fontAlgn="auto" latinLnBrk="0" hangingPunct="1">
              <a:spcBef>
                <a:spcPts val="0"/>
              </a:spcBef>
              <a:spcAft>
                <a:spcPts val="60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Trebuchet MS" panose="020B0603020202020204"/>
                <a:ea typeface="Tahoma" panose="020B0604030504040204" pitchFamily="34" charset="0"/>
                <a:cs typeface="Times New Roman" panose="02020603050405020304" pitchFamily="18" charset="0"/>
              </a:rPr>
              <a:t>Group - </a:t>
            </a:r>
            <a:r>
              <a:rPr lang="en-US" sz="2800" b="1" dirty="0">
                <a:solidFill>
                  <a:schemeClr val="bg1"/>
                </a:solidFill>
                <a:latin typeface="Trebuchet MS" panose="020B0603020202020204"/>
                <a:ea typeface="Tahoma" panose="020B0604030504040204" pitchFamily="34" charset="0"/>
                <a:cs typeface="Times New Roman" panose="02020603050405020304" pitchFamily="18" charset="0"/>
              </a:rPr>
              <a:t>07</a:t>
            </a:r>
            <a:endParaRPr kumimoji="0" lang="en-US" sz="2800" b="1" i="0" u="none" strike="noStrike" kern="1200" cap="none" spc="0" normalizeH="0" baseline="0" noProof="0" dirty="0">
              <a:ln>
                <a:noFill/>
              </a:ln>
              <a:solidFill>
                <a:schemeClr val="bg1"/>
              </a:solidFill>
              <a:effectLst/>
              <a:uLnTx/>
              <a:uFillTx/>
              <a:latin typeface="Trebuchet MS" panose="020B0603020202020204"/>
              <a:ea typeface="Tahoma" panose="020B060403050404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470045A-94B8-436B-9CB2-BE9D01054DF2}"/>
              </a:ext>
            </a:extLst>
          </p:cNvPr>
          <p:cNvSpPr txBox="1"/>
          <p:nvPr/>
        </p:nvSpPr>
        <p:spPr>
          <a:xfrm>
            <a:off x="8511747" y="4358487"/>
            <a:ext cx="2516165" cy="7848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
                <a:srgbClr val="000000"/>
              </a:buClr>
              <a:buSzTx/>
              <a:buFont typeface="Arial"/>
              <a:buNone/>
              <a:tabLst/>
              <a:defRPr/>
            </a:pPr>
            <a:r>
              <a:rPr kumimoji="0" lang="en-IN" sz="20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rPr>
              <a:t>Guided By:</a:t>
            </a:r>
          </a:p>
          <a:p>
            <a:pPr marL="0" marR="0" lvl="0" indent="0" algn="l" defTabSz="914400" rtl="0" eaLnBrk="1" fontAlgn="auto" latinLnBrk="0" hangingPunct="1">
              <a:spcBef>
                <a:spcPts val="0"/>
              </a:spcBef>
              <a:spcAft>
                <a:spcPts val="600"/>
              </a:spcAft>
              <a:buClr>
                <a:srgbClr val="000000"/>
              </a:buClr>
              <a:buSzTx/>
              <a:buFont typeface="Arial"/>
              <a:buNone/>
              <a:tabLst/>
              <a:defRPr/>
            </a:pPr>
            <a:r>
              <a:rPr lang="en-CA" sz="2000" dirty="0">
                <a:latin typeface="Times New Roman" panose="02020603050405020304" pitchFamily="18" charset="0"/>
                <a:cs typeface="Times New Roman" panose="02020603050405020304" pitchFamily="18" charset="0"/>
              </a:rPr>
              <a:t>Dr. Kalyani Selvarajah</a:t>
            </a:r>
            <a:endParaRPr kumimoji="0" lang="en-IN" sz="2000" b="1"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C9F8049F-5048-4C9E-B817-65E38436E2B1}"/>
              </a:ext>
            </a:extLst>
          </p:cNvPr>
          <p:cNvSpPr txBox="1"/>
          <p:nvPr/>
        </p:nvSpPr>
        <p:spPr>
          <a:xfrm>
            <a:off x="11594926" y="6455168"/>
            <a:ext cx="419100" cy="369332"/>
          </a:xfrm>
          <a:prstGeom prst="rect">
            <a:avLst/>
          </a:prstGeom>
          <a:noFill/>
        </p:spPr>
        <p:txBody>
          <a:bodyPr wrap="square" rtlCol="0">
            <a:spAutoFit/>
          </a:bodyPr>
          <a:lstStyle/>
          <a:p>
            <a:pPr marL="0" marR="0" lvl="0" indent="0" algn="l" defTabSz="4572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solidFill>
                  <a:prstClr val="white"/>
                </a:solidFill>
                <a:effectLst/>
                <a:uLnTx/>
                <a:uFillTx/>
                <a:latin typeface="Trebuchet MS" panose="020B0603020202020204"/>
                <a:ea typeface="+mn-ea"/>
                <a:cs typeface="+mn-cs"/>
              </a:rPr>
              <a:t>1</a:t>
            </a:r>
          </a:p>
        </p:txBody>
      </p:sp>
      <p:sp>
        <p:nvSpPr>
          <p:cNvPr id="10" name="AutoShape 2">
            <a:extLst>
              <a:ext uri="{FF2B5EF4-FFF2-40B4-BE49-F238E27FC236}">
                <a16:creationId xmlns:a16="http://schemas.microsoft.com/office/drawing/2014/main" id="{29DFF521-1304-4838-8974-55EF71DDA600}"/>
              </a:ext>
            </a:extLst>
          </p:cNvPr>
          <p:cNvSpPr>
            <a:spLocks noChangeAspect="1" noChangeArrowheads="1"/>
          </p:cNvSpPr>
          <p:nvPr/>
        </p:nvSpPr>
        <p:spPr bwMode="auto">
          <a:xfrm>
            <a:off x="120476" y="-331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4573973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2E02C65B-6492-4545-9F3A-4E17BD1F8740}"/>
              </a:ext>
            </a:extLst>
          </p:cNvPr>
          <p:cNvSpPr>
            <a:spLocks noGrp="1"/>
          </p:cNvSpPr>
          <p:nvPr>
            <p:ph type="title"/>
          </p:nvPr>
        </p:nvSpPr>
        <p:spPr>
          <a:xfrm>
            <a:off x="250522" y="643466"/>
            <a:ext cx="4183692" cy="4995333"/>
          </a:xfrm>
        </p:spPr>
        <p:txBody>
          <a:bodyPr>
            <a:normAutofit/>
          </a:bodyPr>
          <a:lstStyle/>
          <a:p>
            <a:r>
              <a:rPr lang="en-CA" b="1" i="0" dirty="0">
                <a:solidFill>
                  <a:srgbClr val="FFFFFF"/>
                </a:solidFill>
                <a:effectLst/>
                <a:latin typeface="Times New Roman" panose="02020603050405020304" pitchFamily="18" charset="0"/>
                <a:cs typeface="Times New Roman" panose="02020603050405020304" pitchFamily="18" charset="0"/>
              </a:rPr>
              <a:t>Introduction</a:t>
            </a:r>
            <a:endParaRPr lang="en-CA" b="1" dirty="0">
              <a:solidFill>
                <a:srgbClr val="FFFFFF"/>
              </a:solidFill>
              <a:latin typeface="Times New Roman" panose="02020603050405020304" pitchFamily="18" charset="0"/>
              <a:cs typeface="Times New Roman" panose="02020603050405020304" pitchFamily="18" charset="0"/>
            </a:endParaRPr>
          </a:p>
        </p:txBody>
      </p:sp>
      <p:sp useBgFill="1">
        <p:nvSpPr>
          <p:cNvPr id="47" name="Rectangle 46">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B810BE5D-8823-4A7B-A969-8FCD0AE9250F}"/>
              </a:ext>
            </a:extLst>
          </p:cNvPr>
          <p:cNvGraphicFramePr>
            <a:graphicFrameLocks noGrp="1"/>
          </p:cNvGraphicFramePr>
          <p:nvPr>
            <p:ph idx="1"/>
            <p:extLst>
              <p:ext uri="{D42A27DB-BD31-4B8C-83A1-F6EECF244321}">
                <p14:modId xmlns:p14="http://schemas.microsoft.com/office/powerpoint/2010/main" val="1680774115"/>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36005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C3220-0204-405F-8F5F-6E6AD674D105}"/>
              </a:ext>
            </a:extLst>
          </p:cNvPr>
          <p:cNvSpPr>
            <a:spLocks noGrp="1"/>
          </p:cNvSpPr>
          <p:nvPr>
            <p:ph type="title"/>
          </p:nvPr>
        </p:nvSpPr>
        <p:spPr>
          <a:xfrm>
            <a:off x="685799" y="1150076"/>
            <a:ext cx="3659389" cy="4557849"/>
          </a:xfrm>
        </p:spPr>
        <p:txBody>
          <a:bodyPr>
            <a:normAutofit/>
          </a:bodyPr>
          <a:lstStyle/>
          <a:p>
            <a:pPr algn="r"/>
            <a:r>
              <a:rPr lang="en-CA" b="0" i="0" dirty="0">
                <a:effectLst/>
                <a:latin typeface="Open Sans" panose="020B0606030504020204" pitchFamily="34" charset="0"/>
              </a:rPr>
              <a:t>Existing related work</a:t>
            </a:r>
            <a:endParaRPr lang="en-CA" dirty="0"/>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69E17B-B72A-4612-BAA1-78E5C7C4E3C0}"/>
              </a:ext>
            </a:extLst>
          </p:cNvPr>
          <p:cNvSpPr>
            <a:spLocks noGrp="1"/>
          </p:cNvSpPr>
          <p:nvPr>
            <p:ph idx="1"/>
          </p:nvPr>
        </p:nvSpPr>
        <p:spPr>
          <a:xfrm>
            <a:off x="4988658" y="1150076"/>
            <a:ext cx="6517543" cy="4557849"/>
          </a:xfrm>
        </p:spPr>
        <p:txBody>
          <a:bodyPr>
            <a:normAutofit fontScale="85000" lnSpcReduction="10000"/>
          </a:bodyPr>
          <a:lstStyle/>
          <a:p>
            <a:pPr marL="0" indent="0">
              <a:spcAft>
                <a:spcPts val="800"/>
              </a:spcAft>
              <a:buNone/>
            </a:pP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existing inventory forecasting methods usually only consider the contemporary data or similar goods historical data and achieve the prediction by calculating past average, which cannot capture the complex characteristics, such as long-term trend, periodic, and special events.</a:t>
            </a:r>
            <a:endParaRPr lang="en-CA" sz="2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Aft>
                <a:spcPts val="800"/>
              </a:spcAft>
              <a:buNone/>
            </a:pP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buFont typeface="Wingdings" panose="05000000000000000000" pitchFamily="2" charset="2"/>
              <a:buChar char="Ø"/>
            </a:pPr>
            <a:r>
              <a:rPr lang="en-CA" sz="2400" dirty="0">
                <a:latin typeface="Times New Roman" panose="02020603050405020304" pitchFamily="18" charset="0"/>
                <a:ea typeface="Calibri" panose="020F0502020204030204" pitchFamily="34" charset="0"/>
                <a:cs typeface="Times New Roman" panose="02020603050405020304" pitchFamily="18" charset="0"/>
              </a:rPr>
              <a:t>T</a:t>
            </a: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reat inventory management as a data mining problem and propose a two-step dynamic prediction model.</a:t>
            </a:r>
          </a:p>
          <a:p>
            <a:pPr marL="0" indent="0">
              <a:spcAft>
                <a:spcPts val="800"/>
              </a:spcAft>
              <a:buNone/>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a:spcAft>
                <a:spcPts val="800"/>
              </a:spcAft>
              <a:buFont typeface="Wingdings" panose="05000000000000000000" pitchFamily="2" charset="2"/>
              <a:buChar char="Ø"/>
            </a:pPr>
            <a:r>
              <a:rPr lang="en-CA" sz="2400" dirty="0">
                <a:latin typeface="Times New Roman" panose="02020603050405020304" pitchFamily="18" charset="0"/>
                <a:ea typeface="Calibri" panose="020F0502020204030204" pitchFamily="34" charset="0"/>
                <a:cs typeface="Times New Roman" panose="02020603050405020304" pitchFamily="18" charset="0"/>
              </a:rPr>
              <a:t>I</a:t>
            </a: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ncorporated into an intelligent inventory management system</a:t>
            </a:r>
            <a:r>
              <a:rPr lang="en-CA"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CA" dirty="0"/>
          </a:p>
        </p:txBody>
      </p:sp>
    </p:spTree>
    <p:extLst>
      <p:ext uri="{BB962C8B-B14F-4D97-AF65-F5344CB8AC3E}">
        <p14:creationId xmlns:p14="http://schemas.microsoft.com/office/powerpoint/2010/main" val="417451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3D52-27D1-40FE-AC03-EDF10B50C861}"/>
              </a:ext>
            </a:extLst>
          </p:cNvPr>
          <p:cNvSpPr>
            <a:spLocks noGrp="1"/>
          </p:cNvSpPr>
          <p:nvPr>
            <p:ph type="title"/>
          </p:nvPr>
        </p:nvSpPr>
        <p:spPr>
          <a:xfrm>
            <a:off x="447806" y="296450"/>
            <a:ext cx="10131425" cy="1456267"/>
          </a:xfrm>
        </p:spPr>
        <p:txBody>
          <a:bodyPr>
            <a:normAutofit/>
          </a:bodyPr>
          <a:lstStyle/>
          <a:p>
            <a:r>
              <a:rPr lang="en-CA" b="0" i="0" dirty="0">
                <a:effectLst/>
                <a:latin typeface="Open Sans" panose="020B0606030504020204" pitchFamily="34" charset="0"/>
              </a:rPr>
              <a:t>Techniques AND tools</a:t>
            </a:r>
            <a:endParaRPr lang="en-CA" dirty="0"/>
          </a:p>
        </p:txBody>
      </p:sp>
      <p:graphicFrame>
        <p:nvGraphicFramePr>
          <p:cNvPr id="5" name="Content Placeholder 2">
            <a:extLst>
              <a:ext uri="{FF2B5EF4-FFF2-40B4-BE49-F238E27FC236}">
                <a16:creationId xmlns:a16="http://schemas.microsoft.com/office/drawing/2014/main" id="{4248D4B7-7868-42A6-AC61-630662F46656}"/>
              </a:ext>
            </a:extLst>
          </p:cNvPr>
          <p:cNvGraphicFramePr>
            <a:graphicFrameLocks noGrp="1"/>
          </p:cNvGraphicFramePr>
          <p:nvPr>
            <p:ph idx="1"/>
            <p:extLst>
              <p:ext uri="{D42A27DB-BD31-4B8C-83A1-F6EECF244321}">
                <p14:modId xmlns:p14="http://schemas.microsoft.com/office/powerpoint/2010/main" val="2851790799"/>
              </p:ext>
            </p:extLst>
          </p:nvPr>
        </p:nvGraphicFramePr>
        <p:xfrm>
          <a:off x="2367940" y="2053342"/>
          <a:ext cx="7039106" cy="39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420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050D461-35C7-4711-A6CC-B0A17907AB3B}"/>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DEMO</a:t>
            </a:r>
          </a:p>
        </p:txBody>
      </p:sp>
      <p:pic>
        <p:nvPicPr>
          <p:cNvPr id="3" name="zoom_0">
            <a:hlinkClick r:id="" action="ppaction://media"/>
            <a:extLst>
              <a:ext uri="{FF2B5EF4-FFF2-40B4-BE49-F238E27FC236}">
                <a16:creationId xmlns:a16="http://schemas.microsoft.com/office/drawing/2014/main" id="{1638D692-F6BA-46F8-9A16-8D4E4AC52A2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9810" y="711200"/>
            <a:ext cx="8707638" cy="550770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060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Letters Very - Free image on Pixabay">
            <a:extLst>
              <a:ext uri="{FF2B5EF4-FFF2-40B4-BE49-F238E27FC236}">
                <a16:creationId xmlns:a16="http://schemas.microsoft.com/office/drawing/2014/main" id="{0F58B78A-99B0-4A19-8060-11A954337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04775"/>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316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0218D2CFE79D47B295276BC689E544" ma:contentTypeVersion="4" ma:contentTypeDescription="Create a new document." ma:contentTypeScope="" ma:versionID="a740e93fb40675cfc91b53d2898f913f">
  <xsd:schema xmlns:xsd="http://www.w3.org/2001/XMLSchema" xmlns:xs="http://www.w3.org/2001/XMLSchema" xmlns:p="http://schemas.microsoft.com/office/2006/metadata/properties" xmlns:ns3="0ec0a687-e2e3-40bd-88ef-f5577bcfdc42" targetNamespace="http://schemas.microsoft.com/office/2006/metadata/properties" ma:root="true" ma:fieldsID="d31be56d6dca4bfb9276da40198d2100" ns3:_="">
    <xsd:import namespace="0ec0a687-e2e3-40bd-88ef-f5577bcfdc4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0a687-e2e3-40bd-88ef-f5577bcfdc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C2C0BB-B29A-4A8E-BF40-71199BEC48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0a687-e2e3-40bd-88ef-f5577bcfdc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23A52F-014F-46AF-9D9E-FF00696972BC}">
  <ds:schemaRefs>
    <ds:schemaRef ds:uri="http://schemas.microsoft.com/sharepoint/v3/contenttype/forms"/>
  </ds:schemaRefs>
</ds:datastoreItem>
</file>

<file path=customXml/itemProps3.xml><?xml version="1.0" encoding="utf-8"?>
<ds:datastoreItem xmlns:ds="http://schemas.openxmlformats.org/officeDocument/2006/customXml" ds:itemID="{EB49F206-09BF-4111-9148-C01760C95B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TotalTime>
  <Words>195</Words>
  <Application>Microsoft Office PowerPoint</Application>
  <PresentationFormat>Widescreen</PresentationFormat>
  <Paragraphs>34</Paragraphs>
  <Slides>6</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Calibri Light</vt:lpstr>
      <vt:lpstr>Open Sans</vt:lpstr>
      <vt:lpstr>Times New Roman</vt:lpstr>
      <vt:lpstr>Trebuchet MS</vt:lpstr>
      <vt:lpstr>Wingdings</vt:lpstr>
      <vt:lpstr>Celestial</vt:lpstr>
      <vt:lpstr>A Profit Function- Using Time Series Technique To Improve The Profits For Inventory Systems</vt:lpstr>
      <vt:lpstr>Introduction</vt:lpstr>
      <vt:lpstr>Existing related work</vt:lpstr>
      <vt:lpstr>Techniques AND tools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Profit Function- Using Time Series Technique To Improve The Profits For Inventory Systems</dc:title>
  <dc:creator>Dhwani Parikh</dc:creator>
  <cp:lastModifiedBy>Dhwani Parikh</cp:lastModifiedBy>
  <cp:revision>1</cp:revision>
  <dcterms:created xsi:type="dcterms:W3CDTF">2020-08-10T02:09:20Z</dcterms:created>
  <dcterms:modified xsi:type="dcterms:W3CDTF">2020-08-10T02:16:33Z</dcterms:modified>
</cp:coreProperties>
</file>